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303" r:id="rId3"/>
    <p:sldId id="302" r:id="rId4"/>
    <p:sldId id="300" r:id="rId5"/>
    <p:sldId id="326" r:id="rId6"/>
    <p:sldId id="257" r:id="rId7"/>
    <p:sldId id="322" r:id="rId8"/>
    <p:sldId id="323" r:id="rId9"/>
    <p:sldId id="324" r:id="rId10"/>
    <p:sldId id="272" r:id="rId11"/>
    <p:sldId id="259"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C394"/>
    <a:srgbClr val="D3AABE"/>
    <a:srgbClr val="6CB532"/>
    <a:srgbClr val="000000"/>
    <a:srgbClr val="866C00"/>
    <a:srgbClr val="2B5113"/>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FF83B3-6F80-4681-81B8-7AF5AE4CEBBE}" v="26" dt="2022-12-12T15:41:50.655"/>
    <p1510:client id="{2BEE383C-DC36-4632-8445-A83F5C1C9A62}" v="41" dt="2022-11-23T12:48:21.781"/>
    <p1510:client id="{7A82BAFD-1A36-4802-BA6C-BE8CC040A819}" v="1" dt="2022-12-12T15:43:41.2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311" autoAdjust="0"/>
    <p:restoredTop sz="39971" autoAdjust="0"/>
  </p:normalViewPr>
  <p:slideViewPr>
    <p:cSldViewPr snapToGrid="0">
      <p:cViewPr varScale="1">
        <p:scale>
          <a:sx n="22" d="100"/>
          <a:sy n="22" d="100"/>
        </p:scale>
        <p:origin x="1716"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na Stjärnfeldt" userId="0Z6GGPFhCPlFz3/hJIbwq3KYYKbi7aX7m8RcOBRXMDE=" providerId="None" clId="Web-{7A82BAFD-1A36-4802-BA6C-BE8CC040A819}"/>
    <pc:docChg chg="delSld">
      <pc:chgData name="Johanna Stjärnfeldt" userId="0Z6GGPFhCPlFz3/hJIbwq3KYYKbi7aX7m8RcOBRXMDE=" providerId="None" clId="Web-{7A82BAFD-1A36-4802-BA6C-BE8CC040A819}" dt="2022-12-12T15:43:41.230" v="0"/>
      <pc:docMkLst>
        <pc:docMk/>
      </pc:docMkLst>
      <pc:sldChg chg="del">
        <pc:chgData name="Johanna Stjärnfeldt" userId="0Z6GGPFhCPlFz3/hJIbwq3KYYKbi7aX7m8RcOBRXMDE=" providerId="None" clId="Web-{7A82BAFD-1A36-4802-BA6C-BE8CC040A819}" dt="2022-12-12T15:43:41.230" v="0"/>
        <pc:sldMkLst>
          <pc:docMk/>
          <pc:sldMk cId="1310852858" sldId="320"/>
        </pc:sldMkLst>
      </pc:sldChg>
    </pc:docChg>
  </pc:docChgLst>
  <pc:docChgLst>
    <pc:chgData name="Johanna Stjärnfeldt" userId="0Z6GGPFhCPlFz3/hJIbwq3KYYKbi7aX7m8RcOBRXMDE=" providerId="None" clId="Web-{07FF83B3-6F80-4681-81B8-7AF5AE4CEBBE}"/>
    <pc:docChg chg="modSld">
      <pc:chgData name="Johanna Stjärnfeldt" userId="0Z6GGPFhCPlFz3/hJIbwq3KYYKbi7aX7m8RcOBRXMDE=" providerId="None" clId="Web-{07FF83B3-6F80-4681-81B8-7AF5AE4CEBBE}" dt="2022-12-12T15:41:50.655" v="25" actId="20577"/>
      <pc:docMkLst>
        <pc:docMk/>
      </pc:docMkLst>
      <pc:sldChg chg="modSp">
        <pc:chgData name="Johanna Stjärnfeldt" userId="0Z6GGPFhCPlFz3/hJIbwq3KYYKbi7aX7m8RcOBRXMDE=" providerId="None" clId="Web-{07FF83B3-6F80-4681-81B8-7AF5AE4CEBBE}" dt="2022-12-12T15:41:50.655" v="25" actId="20577"/>
        <pc:sldMkLst>
          <pc:docMk/>
          <pc:sldMk cId="2736358079" sldId="256"/>
        </pc:sldMkLst>
        <pc:spChg chg="mod">
          <ac:chgData name="Johanna Stjärnfeldt" userId="0Z6GGPFhCPlFz3/hJIbwq3KYYKbi7aX7m8RcOBRXMDE=" providerId="None" clId="Web-{07FF83B3-6F80-4681-81B8-7AF5AE4CEBBE}" dt="2022-12-12T15:41:50.655" v="25" actId="20577"/>
          <ac:spMkLst>
            <pc:docMk/>
            <pc:sldMk cId="2736358079" sldId="256"/>
            <ac:spMk id="3" creationId="{CE97B115-158C-E4C8-D74F-F4519F9F192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8EF30B-96A9-4EB6-8859-8FBCB6D89FE2}" type="datetimeFigureOut">
              <a:rPr lang="sv-SE" smtClean="0"/>
              <a:t>2023-01-19</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959708-4A52-4C89-918A-257809EA3604}" type="slidenum">
              <a:rPr lang="sv-SE" smtClean="0"/>
              <a:t>‹#›</a:t>
            </a:fld>
            <a:endParaRPr lang="sv-SE"/>
          </a:p>
        </p:txBody>
      </p:sp>
    </p:spTree>
    <p:extLst>
      <p:ext uri="{BB962C8B-B14F-4D97-AF65-F5344CB8AC3E}">
        <p14:creationId xmlns:p14="http://schemas.microsoft.com/office/powerpoint/2010/main" val="4270892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dirty="0">
                <a:latin typeface="+mn-lt"/>
              </a:rPr>
              <a:t>Bild 1. </a:t>
            </a:r>
            <a:r>
              <a:rPr lang="sv-SE" sz="1200" b="1" dirty="0">
                <a:solidFill>
                  <a:srgbClr val="EF5BA1"/>
                </a:solidFill>
                <a:effectLst/>
                <a:latin typeface="+mn-lt"/>
                <a:ea typeface="Segoe UI" panose="020B0502040204020203" pitchFamily="34" charset="0"/>
              </a:rPr>
              <a:t>Inledning: Digitala spår </a:t>
            </a:r>
          </a:p>
          <a:p>
            <a:endParaRPr lang="sv-SE" sz="1200" b="1" dirty="0">
              <a:solidFill>
                <a:srgbClr val="EF5BA1"/>
              </a:solidFill>
              <a:effectLst/>
              <a:latin typeface="+mn-lt"/>
              <a:ea typeface="Segoe UI" panose="020B0502040204020203" pitchFamily="34" charset="0"/>
            </a:endParaRPr>
          </a:p>
          <a:p>
            <a:r>
              <a:rPr lang="sv-SE" sz="1200" b="1" dirty="0">
                <a:solidFill>
                  <a:srgbClr val="EF5BA1"/>
                </a:solidFill>
                <a:effectLst/>
                <a:latin typeface="+mn-lt"/>
                <a:ea typeface="Segoe UI" panose="020B0502040204020203" pitchFamily="34" charset="0"/>
              </a:rPr>
              <a:t>Genomförande: </a:t>
            </a:r>
            <a:r>
              <a:rPr lang="sv-SE" sz="1200" dirty="0">
                <a:solidFill>
                  <a:srgbClr val="231F20"/>
                </a:solidFill>
                <a:effectLst/>
                <a:latin typeface="+mn-lt"/>
                <a:ea typeface="Segoe UI" panose="020B0502040204020203" pitchFamily="34" charset="0"/>
              </a:rPr>
              <a:t>Inled lektionen genom att berätta att ni idag ska prata om digitala spår. Fråga gärna eleverna vad de tror att digitala spår betyder. Berätta för </a:t>
            </a:r>
            <a:r>
              <a:rPr lang="sv-SE" dirty="0"/>
              <a:t>Inled lektionen genom att berätta att ni idag ska prata om digitala spår. Fråga gärna eleverna vad de tror att digitala spår betyder. Berätta för eleverna att allt man gör på internet – söka på Google, spela spel, skapa ett konto – finns kvar jättelänge. Det brukar kallas för digitala spår och andra kan oftast se dessa spår. Precis som spår som man lämnar på stranden, bara att det inte kommer en våg som sköljer bort spåren. Ni kan fortsätta diskussionen genom att fråga eleverna om det är bra eller dåligt att man lämnar spår, varför?</a:t>
            </a:r>
            <a:endParaRPr lang="sv-SE" sz="1200" dirty="0">
              <a:solidFill>
                <a:schemeClr val="tx1"/>
              </a:solidFill>
              <a:effectLst/>
              <a:latin typeface="+mn-lt"/>
              <a:ea typeface="Segoe UI" panose="020B0502040204020203" pitchFamily="34" charset="0"/>
            </a:endParaRPr>
          </a:p>
          <a:p>
            <a:endParaRPr lang="sv-SE" b="1" dirty="0"/>
          </a:p>
        </p:txBody>
      </p:sp>
      <p:sp>
        <p:nvSpPr>
          <p:cNvPr id="4" name="Platshållare för bildnummer 3"/>
          <p:cNvSpPr>
            <a:spLocks noGrp="1"/>
          </p:cNvSpPr>
          <p:nvPr>
            <p:ph type="sldNum" sz="quarter" idx="5"/>
          </p:nvPr>
        </p:nvSpPr>
        <p:spPr/>
        <p:txBody>
          <a:bodyPr/>
          <a:lstStyle/>
          <a:p>
            <a:fld id="{1B959708-4A52-4C89-918A-257809EA3604}" type="slidenum">
              <a:rPr lang="sv-SE" smtClean="0"/>
              <a:t>1</a:t>
            </a:fld>
            <a:endParaRPr lang="sv-SE"/>
          </a:p>
        </p:txBody>
      </p:sp>
    </p:spTree>
    <p:extLst>
      <p:ext uri="{BB962C8B-B14F-4D97-AF65-F5344CB8AC3E}">
        <p14:creationId xmlns:p14="http://schemas.microsoft.com/office/powerpoint/2010/main" val="9297038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b="1" dirty="0"/>
              <a:t>Bild 10.</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b="1" dirty="0"/>
              <a:t>Genomförande: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dirty="0"/>
              <a:t>Berätta att vi ska sammanfatta vad vi har pratat om idag.</a:t>
            </a:r>
          </a:p>
        </p:txBody>
      </p:sp>
      <p:sp>
        <p:nvSpPr>
          <p:cNvPr id="4" name="Platshållare för sidhuvud 3"/>
          <p:cNvSpPr>
            <a:spLocks noGrp="1"/>
          </p:cNvSpPr>
          <p:nvPr>
            <p:ph type="hdr" sz="quarter"/>
          </p:nvPr>
        </p:nvSpPr>
        <p:spPr/>
        <p:txBody>
          <a:bodyPr/>
          <a:lstStyle/>
          <a:p>
            <a:endParaRPr lang="sv-SE"/>
          </a:p>
        </p:txBody>
      </p:sp>
      <p:sp>
        <p:nvSpPr>
          <p:cNvPr id="5" name="Platshållare för bildnummer 4"/>
          <p:cNvSpPr>
            <a:spLocks noGrp="1"/>
          </p:cNvSpPr>
          <p:nvPr>
            <p:ph type="sldNum" sz="quarter" idx="5"/>
          </p:nvPr>
        </p:nvSpPr>
        <p:spPr/>
        <p:txBody>
          <a:bodyPr/>
          <a:lstStyle/>
          <a:p>
            <a:fld id="{DC08B6BB-3B81-DA47-8E92-0A9C70B09C49}" type="slidenum">
              <a:rPr lang="sv-SE" smtClean="0"/>
              <a:t>10</a:t>
            </a:fld>
            <a:endParaRPr lang="sv-SE"/>
          </a:p>
        </p:txBody>
      </p:sp>
    </p:spTree>
    <p:extLst>
      <p:ext uri="{BB962C8B-B14F-4D97-AF65-F5344CB8AC3E}">
        <p14:creationId xmlns:p14="http://schemas.microsoft.com/office/powerpoint/2010/main" val="1650022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b="1" dirty="0"/>
              <a:t>Bild 11. </a:t>
            </a:r>
          </a:p>
          <a:p>
            <a:pPr marL="0" indent="0">
              <a:buFont typeface="Arial" panose="020B0604020202020204" pitchFamily="34" charset="0"/>
              <a:buNone/>
            </a:pPr>
            <a:r>
              <a:rPr lang="sv-SE" b="1" dirty="0"/>
              <a:t>Förslag </a:t>
            </a:r>
            <a:r>
              <a:rPr lang="sv-SE" b="1" dirty="0" err="1"/>
              <a:t>talmanus</a:t>
            </a:r>
            <a:r>
              <a:rPr lang="sv-SE" b="1" dirty="0"/>
              <a:t>:</a:t>
            </a:r>
          </a:p>
          <a:p>
            <a:pPr marL="171450" indent="-171450">
              <a:buFont typeface="Arial" panose="020B0604020202020204" pitchFamily="34" charset="0"/>
              <a:buChar char="•"/>
            </a:pPr>
            <a:r>
              <a:rPr lang="sv-SE" dirty="0"/>
              <a:t>Vad har vi lärt oss idag? </a:t>
            </a:r>
            <a:r>
              <a:rPr lang="sv-SE"/>
              <a:t>Vi har lärt oss att vi hela tiden delar information om oss själva på internet, att olika information är olika viktig att skydda och att vi behöver fundera på vilken information vi vill dela.</a:t>
            </a:r>
            <a:endParaRPr lang="sv-SE" dirty="0"/>
          </a:p>
        </p:txBody>
      </p:sp>
      <p:sp>
        <p:nvSpPr>
          <p:cNvPr id="4" name="Platshållare för bildnummer 3"/>
          <p:cNvSpPr>
            <a:spLocks noGrp="1"/>
          </p:cNvSpPr>
          <p:nvPr>
            <p:ph type="sldNum" sz="quarter" idx="5"/>
          </p:nvPr>
        </p:nvSpPr>
        <p:spPr/>
        <p:txBody>
          <a:bodyPr/>
          <a:lstStyle/>
          <a:p>
            <a:fld id="{1B959708-4A52-4C89-918A-257809EA3604}" type="slidenum">
              <a:rPr lang="sv-SE" smtClean="0"/>
              <a:t>11</a:t>
            </a:fld>
            <a:endParaRPr lang="sv-SE"/>
          </a:p>
        </p:txBody>
      </p:sp>
    </p:spTree>
    <p:extLst>
      <p:ext uri="{BB962C8B-B14F-4D97-AF65-F5344CB8AC3E}">
        <p14:creationId xmlns:p14="http://schemas.microsoft.com/office/powerpoint/2010/main" val="2600979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Bild 2. </a:t>
            </a:r>
          </a:p>
          <a:p>
            <a:endParaRPr lang="sv-SE" b="1" dirty="0"/>
          </a:p>
          <a:p>
            <a:r>
              <a:rPr lang="sv-SE" sz="1200" b="1" dirty="0">
                <a:solidFill>
                  <a:srgbClr val="231F20"/>
                </a:solidFill>
                <a:effectLst/>
                <a:latin typeface="Segoe UI" panose="020B0502040204020203" pitchFamily="34" charset="0"/>
                <a:ea typeface="Segoe UI" panose="020B0502040204020203" pitchFamily="34" charset="0"/>
              </a:rPr>
              <a:t>Genomförande:</a:t>
            </a:r>
          </a:p>
          <a:p>
            <a:r>
              <a:rPr lang="sv-SE" dirty="0"/>
              <a:t>Berätta nu att eleverna kommer att få göra två övningar.</a:t>
            </a:r>
            <a:r>
              <a:rPr lang="sv-SE" sz="1200" dirty="0">
                <a:solidFill>
                  <a:srgbClr val="231F20"/>
                </a:solidFill>
                <a:effectLst/>
                <a:latin typeface="Segoe UI" panose="020B0502040204020203" pitchFamily="34" charset="0"/>
                <a:ea typeface="Segoe UI" panose="020B0502040204020203" pitchFamily="34" charset="0"/>
              </a:rPr>
              <a:t> </a:t>
            </a:r>
            <a:endParaRPr lang="sv-SE" sz="1200" dirty="0">
              <a:effectLst/>
              <a:latin typeface="Segoe UI" panose="020B0502040204020203" pitchFamily="34" charset="0"/>
              <a:ea typeface="Segoe UI" panose="020B0502040204020203" pitchFamily="34" charset="0"/>
            </a:endParaRPr>
          </a:p>
          <a:p>
            <a:endParaRPr lang="sv-SE" b="1" dirty="0"/>
          </a:p>
        </p:txBody>
      </p:sp>
      <p:sp>
        <p:nvSpPr>
          <p:cNvPr id="4" name="Platshållare för bildnummer 3"/>
          <p:cNvSpPr>
            <a:spLocks noGrp="1"/>
          </p:cNvSpPr>
          <p:nvPr>
            <p:ph type="sldNum" sz="quarter" idx="5"/>
          </p:nvPr>
        </p:nvSpPr>
        <p:spPr/>
        <p:txBody>
          <a:bodyPr/>
          <a:lstStyle/>
          <a:p>
            <a:fld id="{1B959708-4A52-4C89-918A-257809EA3604}" type="slidenum">
              <a:rPr lang="sv-SE" smtClean="0"/>
              <a:t>2</a:t>
            </a:fld>
            <a:endParaRPr lang="sv-SE"/>
          </a:p>
        </p:txBody>
      </p:sp>
    </p:spTree>
    <p:extLst>
      <p:ext uri="{BB962C8B-B14F-4D97-AF65-F5344CB8AC3E}">
        <p14:creationId xmlns:p14="http://schemas.microsoft.com/office/powerpoint/2010/main" val="3728066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lvl="0" indent="0">
              <a:buFont typeface="Arial"/>
              <a:buNone/>
            </a:pPr>
            <a:r>
              <a:rPr lang="sv-SE" b="1" dirty="0">
                <a:latin typeface="+mn-lt"/>
              </a:rPr>
              <a:t>Bild 3. </a:t>
            </a:r>
            <a:r>
              <a:rPr lang="sv-SE" sz="1200" b="1" dirty="0">
                <a:solidFill>
                  <a:srgbClr val="EF5BA1"/>
                </a:solidFill>
                <a:effectLst/>
                <a:latin typeface="+mn-lt"/>
                <a:ea typeface="Segoe UI" panose="020B0502040204020203" pitchFamily="34" charset="0"/>
              </a:rPr>
              <a:t>Övning 1: Vad vet vi om Kim? (Powerpoint, 10–20 minuter)</a:t>
            </a:r>
          </a:p>
          <a:p>
            <a:pPr marL="0" lvl="0" indent="0">
              <a:buFont typeface="Arial"/>
              <a:buNone/>
            </a:pPr>
            <a:endParaRPr lang="sv-SE" sz="1200" b="0" dirty="0">
              <a:solidFill>
                <a:schemeClr val="tx1"/>
              </a:solidFill>
              <a:effectLst/>
              <a:latin typeface="+mn-lt"/>
              <a:ea typeface="Segoe UI" panose="020B0502040204020203" pitchFamily="34" charset="0"/>
            </a:endParaRPr>
          </a:p>
          <a:p>
            <a:pPr marL="0" lvl="0" indent="0">
              <a:buFont typeface="Arial"/>
              <a:buNone/>
            </a:pPr>
            <a:r>
              <a:rPr lang="sv-SE" sz="1200" b="1" dirty="0">
                <a:solidFill>
                  <a:srgbClr val="EF5BA1"/>
                </a:solidFill>
                <a:effectLst/>
                <a:latin typeface="+mn-lt"/>
                <a:ea typeface="Segoe UI" panose="020B0502040204020203" pitchFamily="34" charset="0"/>
              </a:rPr>
              <a:t>Genomförande: </a:t>
            </a:r>
            <a:r>
              <a:rPr lang="sv-SE" sz="1200" dirty="0">
                <a:solidFill>
                  <a:srgbClr val="231F20"/>
                </a:solidFill>
                <a:effectLst/>
                <a:latin typeface="+mn-lt"/>
                <a:ea typeface="Segoe UI" panose="020B0502040204020203" pitchFamily="34" charset="0"/>
              </a:rPr>
              <a:t> </a:t>
            </a:r>
            <a:r>
              <a:rPr lang="sv-SE" dirty="0"/>
              <a:t>Berätta för eleverna att ni nu ska göra en övning. Klicka sedan fram nästa bild (datorn med Google-sökningarna). Berätta att ni nu kommer att få se Kims sökningar den senaste veckan och att övningen är att se vad ni kan gissa om Kim utifrån vad hen har sökt på. Klicka sedan fram en sökning i taget och diskutera vad ni kan gissa om Kim. Till exempel – utifrån den första sökningen kan ni gissa var Kim bor någonstans. Åk 1: Hjälp eleverna att förstå vad som står på bilderna om de inte kan läsa än</a:t>
            </a:r>
            <a:r>
              <a:rPr lang="sv-SE" sz="1200" dirty="0">
                <a:solidFill>
                  <a:srgbClr val="231F20"/>
                </a:solidFill>
                <a:effectLst/>
                <a:latin typeface="+mn-lt"/>
                <a:ea typeface="Segoe UI" panose="020B0502040204020203" pitchFamily="34" charset="0"/>
              </a:rPr>
              <a:t> </a:t>
            </a:r>
            <a:endParaRPr lang="sv-SE" sz="1200" dirty="0">
              <a:effectLst/>
              <a:latin typeface="+mn-lt"/>
              <a:ea typeface="Segoe UI" panose="020B0502040204020203" pitchFamily="34" charset="0"/>
            </a:endParaRPr>
          </a:p>
          <a:p>
            <a:pPr marL="863600" marR="732155">
              <a:lnSpc>
                <a:spcPct val="105000"/>
              </a:lnSpc>
              <a:spcAft>
                <a:spcPts val="0"/>
              </a:spcAft>
            </a:pPr>
            <a:r>
              <a:rPr lang="sv-SE" sz="1200" dirty="0">
                <a:solidFill>
                  <a:srgbClr val="231F20"/>
                </a:solidFill>
                <a:effectLst/>
                <a:latin typeface="+mn-lt"/>
                <a:ea typeface="Segoe UI" panose="020B0502040204020203" pitchFamily="34" charset="0"/>
              </a:rPr>
              <a:t> </a:t>
            </a:r>
            <a:endParaRPr lang="sv-SE" sz="1200" dirty="0">
              <a:effectLst/>
              <a:latin typeface="+mn-lt"/>
              <a:ea typeface="Segoe UI" panose="020B0502040204020203" pitchFamily="34" charset="0"/>
            </a:endParaRPr>
          </a:p>
        </p:txBody>
      </p:sp>
      <p:sp>
        <p:nvSpPr>
          <p:cNvPr id="4" name="Platshållare för sidhuvud 3"/>
          <p:cNvSpPr>
            <a:spLocks noGrp="1"/>
          </p:cNvSpPr>
          <p:nvPr>
            <p:ph type="hdr" sz="quarter"/>
          </p:nvPr>
        </p:nvSpPr>
        <p:spPr/>
        <p:txBody>
          <a:bodyPr/>
          <a:lstStyle/>
          <a:p>
            <a:endParaRPr lang="sv-SE"/>
          </a:p>
        </p:txBody>
      </p:sp>
      <p:sp>
        <p:nvSpPr>
          <p:cNvPr id="5" name="Platshållare för bildnummer 4"/>
          <p:cNvSpPr>
            <a:spLocks noGrp="1"/>
          </p:cNvSpPr>
          <p:nvPr>
            <p:ph type="sldNum" sz="quarter" idx="5"/>
          </p:nvPr>
        </p:nvSpPr>
        <p:spPr/>
        <p:txBody>
          <a:bodyPr/>
          <a:lstStyle/>
          <a:p>
            <a:fld id="{DC08B6BB-3B81-DA47-8E92-0A9C70B09C49}" type="slidenum">
              <a:rPr lang="sv-SE" smtClean="0"/>
              <a:t>3</a:t>
            </a:fld>
            <a:endParaRPr lang="sv-SE"/>
          </a:p>
        </p:txBody>
      </p:sp>
    </p:spTree>
    <p:extLst>
      <p:ext uri="{BB962C8B-B14F-4D97-AF65-F5344CB8AC3E}">
        <p14:creationId xmlns:p14="http://schemas.microsoft.com/office/powerpoint/2010/main" val="4070587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sz="1200" b="1" noProof="0" dirty="0"/>
              <a:t>Bild 4. </a:t>
            </a:r>
          </a:p>
          <a:p>
            <a:pPr marL="0" indent="0">
              <a:buFont typeface="Arial" panose="020B0604020202020204" pitchFamily="34" charset="0"/>
              <a:buNone/>
            </a:pPr>
            <a:r>
              <a:rPr lang="sv-SE" sz="1200" b="1" noProof="0" dirty="0"/>
              <a:t>Förslag </a:t>
            </a:r>
            <a:r>
              <a:rPr lang="sv-SE" sz="1200" b="1" noProof="0" dirty="0" err="1"/>
              <a:t>talmanus</a:t>
            </a:r>
            <a:r>
              <a:rPr lang="sv-SE" sz="1200" b="1" noProof="0" dirty="0"/>
              <a:t>: </a:t>
            </a:r>
          </a:p>
          <a:p>
            <a:pPr marL="171450" indent="-171450">
              <a:buFont typeface="Arial" panose="020B0604020202020204" pitchFamily="34" charset="0"/>
              <a:buChar char="•"/>
            </a:pPr>
            <a:r>
              <a:rPr lang="sv-SE" dirty="0"/>
              <a:t>Det här är Kims Google-sökningar den senaste veckan. Vad kan en säga om Kim utifrån det? </a:t>
            </a:r>
          </a:p>
          <a:p>
            <a:pPr marL="0" indent="0">
              <a:buFont typeface="Arial" panose="020B0604020202020204" pitchFamily="34" charset="0"/>
              <a:buNone/>
            </a:pPr>
            <a:r>
              <a:rPr lang="sv-SE" dirty="0"/>
              <a:t>[Skriv upp svaren på tavlan och kommentera hur mycket information/spår Kim lämnat om sig själv bara genom dessa sökningar.] </a:t>
            </a:r>
          </a:p>
          <a:p>
            <a:pPr marL="171450" indent="-171450">
              <a:buFont typeface="Arial" panose="020B0604020202020204" pitchFamily="34" charset="0"/>
              <a:buChar char="•"/>
            </a:pPr>
            <a:r>
              <a:rPr lang="sv-SE" dirty="0"/>
              <a:t>Att vi kan gissa att Kim ska baka en kladdkaka är kanske inte något som Kim bryr sig om, eller något som på något sätt är dåligt eller farligt. Däremot kanske hen inte vill att vi ska kunna gissa var hen bor. </a:t>
            </a:r>
          </a:p>
          <a:p>
            <a:pPr marL="171450" indent="-171450">
              <a:buFont typeface="Arial" panose="020B0604020202020204" pitchFamily="34" charset="0"/>
              <a:buChar char="•"/>
            </a:pPr>
            <a:r>
              <a:rPr lang="sv-SE" dirty="0"/>
              <a:t>Nu ska vi prata om vilken information som vi vill skydda och vilken som vi dela. </a:t>
            </a:r>
            <a:endParaRPr lang="en-US" dirty="0">
              <a:cs typeface="Calibri" panose="020F0502020204030204"/>
            </a:endParaRPr>
          </a:p>
          <a:p>
            <a:endParaRPr lang="sv-SE" dirty="0">
              <a:cs typeface="Calibri" panose="020F0502020204030204"/>
            </a:endParaRPr>
          </a:p>
          <a:p>
            <a:endParaRPr lang="sv-SE" dirty="0"/>
          </a:p>
        </p:txBody>
      </p:sp>
      <p:sp>
        <p:nvSpPr>
          <p:cNvPr id="4" name="Platshållare för sidhuvud 3"/>
          <p:cNvSpPr>
            <a:spLocks noGrp="1"/>
          </p:cNvSpPr>
          <p:nvPr>
            <p:ph type="hdr" sz="quarter"/>
          </p:nvPr>
        </p:nvSpPr>
        <p:spPr/>
        <p:txBody>
          <a:bodyPr/>
          <a:lstStyle/>
          <a:p>
            <a:endParaRPr lang="sv-SE"/>
          </a:p>
        </p:txBody>
      </p:sp>
      <p:sp>
        <p:nvSpPr>
          <p:cNvPr id="5" name="Platshållare för bildnummer 4"/>
          <p:cNvSpPr>
            <a:spLocks noGrp="1"/>
          </p:cNvSpPr>
          <p:nvPr>
            <p:ph type="sldNum" sz="quarter" idx="5"/>
          </p:nvPr>
        </p:nvSpPr>
        <p:spPr/>
        <p:txBody>
          <a:bodyPr/>
          <a:lstStyle/>
          <a:p>
            <a:fld id="{DC08B6BB-3B81-DA47-8E92-0A9C70B09C49}" type="slidenum">
              <a:rPr lang="sv-SE" smtClean="0"/>
              <a:t>4</a:t>
            </a:fld>
            <a:endParaRPr lang="sv-SE"/>
          </a:p>
        </p:txBody>
      </p:sp>
    </p:spTree>
    <p:extLst>
      <p:ext uri="{BB962C8B-B14F-4D97-AF65-F5344CB8AC3E}">
        <p14:creationId xmlns:p14="http://schemas.microsoft.com/office/powerpoint/2010/main" val="28018627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lvl="0" indent="0" algn="l">
              <a:spcBef>
                <a:spcPts val="0"/>
              </a:spcBef>
              <a:spcAft>
                <a:spcPts val="0"/>
              </a:spcAft>
              <a:buFont typeface="Arial" panose="020B0604020202020204" pitchFamily="34" charset="0"/>
              <a:buNone/>
            </a:pPr>
            <a:r>
              <a:rPr lang="sv-SE" sz="1200" b="1" dirty="0">
                <a:solidFill>
                  <a:srgbClr val="EF5BA1"/>
                </a:solidFill>
                <a:effectLst/>
                <a:latin typeface="+mn-lt"/>
                <a:ea typeface="Segoe UI" panose="020B0502040204020203" pitchFamily="34" charset="0"/>
              </a:rPr>
              <a:t>Bild 5. </a:t>
            </a:r>
          </a:p>
          <a:p>
            <a:pPr marL="0" lvl="0" indent="0" algn="l">
              <a:spcBef>
                <a:spcPts val="0"/>
              </a:spcBef>
              <a:spcAft>
                <a:spcPts val="0"/>
              </a:spcAft>
              <a:buFont typeface="Arial" panose="020B0604020202020204" pitchFamily="34" charset="0"/>
              <a:buNone/>
            </a:pPr>
            <a:r>
              <a:rPr lang="sv-SE" sz="1200" b="1" dirty="0">
                <a:solidFill>
                  <a:srgbClr val="EF5BA1"/>
                </a:solidFill>
                <a:effectLst/>
                <a:latin typeface="+mn-lt"/>
                <a:ea typeface="Segoe UI" panose="020B0502040204020203" pitchFamily="34" charset="0"/>
              </a:rPr>
              <a:t>Övning 2: Vad är viktigt att skydda? (Powerpoint, 10–20 minuter)</a:t>
            </a:r>
          </a:p>
          <a:p>
            <a:pPr marL="0" lvl="0" indent="0" algn="l">
              <a:spcBef>
                <a:spcPts val="0"/>
              </a:spcBef>
              <a:spcAft>
                <a:spcPts val="0"/>
              </a:spcAft>
              <a:buFont typeface="Arial" panose="020B0604020202020204" pitchFamily="34" charset="0"/>
              <a:buNone/>
            </a:pPr>
            <a:r>
              <a:rPr lang="sv-SE" sz="1200" b="1" dirty="0">
                <a:solidFill>
                  <a:srgbClr val="EF5BA1"/>
                </a:solidFill>
                <a:effectLst/>
                <a:latin typeface="+mn-lt"/>
                <a:ea typeface="Segoe UI" panose="020B0502040204020203" pitchFamily="34" charset="0"/>
              </a:rPr>
              <a:t>Genomförande: </a:t>
            </a:r>
            <a:r>
              <a:rPr lang="sv-SE" dirty="0"/>
              <a:t>I övning 2 kommer eleverna att få värdera olika information. Hur viktigt är det att skydda olika uppgifter? Varje </a:t>
            </a:r>
            <a:r>
              <a:rPr lang="sv-SE" dirty="0" err="1"/>
              <a:t>slide</a:t>
            </a:r>
            <a:r>
              <a:rPr lang="sv-SE" dirty="0"/>
              <a:t> visar en ikon/bild och eleverna får då rösta om de tycker att informationen är Mycket viktig att skydda, ganska viktigt att skydda, eller inte alls viktig att skydda. Fråga gärna eleverna varför de värderar informationen så. </a:t>
            </a:r>
          </a:p>
          <a:p>
            <a:pPr marL="0" lvl="0" indent="0" algn="l">
              <a:spcBef>
                <a:spcPts val="0"/>
              </a:spcBef>
              <a:spcAft>
                <a:spcPts val="0"/>
              </a:spcAft>
              <a:buFont typeface="Arial" panose="020B0604020202020204" pitchFamily="34" charset="0"/>
              <a:buNone/>
            </a:pPr>
            <a:endParaRPr lang="sv-SE" dirty="0"/>
          </a:p>
          <a:p>
            <a:pPr marL="0" lvl="0" indent="0" algn="l">
              <a:spcBef>
                <a:spcPts val="0"/>
              </a:spcBef>
              <a:spcAft>
                <a:spcPts val="0"/>
              </a:spcAft>
              <a:buFont typeface="Arial" panose="020B0604020202020204" pitchFamily="34" charset="0"/>
              <a:buNone/>
            </a:pPr>
            <a:r>
              <a:rPr lang="sv-SE" dirty="0"/>
              <a:t>Åk 1: Hjälp eleverna att förstå vad som är på bilderna om de inte kan läsa än.</a:t>
            </a:r>
            <a:endParaRPr lang="sv-SE" sz="1200" dirty="0">
              <a:effectLst/>
              <a:latin typeface="+mn-lt"/>
              <a:ea typeface="Segoe UI" panose="020B0502040204020203" pitchFamily="34" charset="0"/>
            </a:endParaRPr>
          </a:p>
        </p:txBody>
      </p:sp>
      <p:sp>
        <p:nvSpPr>
          <p:cNvPr id="4" name="Platshållare för sidhuvud 3"/>
          <p:cNvSpPr>
            <a:spLocks noGrp="1"/>
          </p:cNvSpPr>
          <p:nvPr>
            <p:ph type="hdr" sz="quarter"/>
          </p:nvPr>
        </p:nvSpPr>
        <p:spPr/>
        <p:txBody>
          <a:bodyPr/>
          <a:lstStyle/>
          <a:p>
            <a:endParaRPr lang="sv-SE"/>
          </a:p>
        </p:txBody>
      </p:sp>
      <p:sp>
        <p:nvSpPr>
          <p:cNvPr id="5" name="Platshållare för bildnummer 4"/>
          <p:cNvSpPr>
            <a:spLocks noGrp="1"/>
          </p:cNvSpPr>
          <p:nvPr>
            <p:ph type="sldNum" sz="quarter" idx="5"/>
          </p:nvPr>
        </p:nvSpPr>
        <p:spPr/>
        <p:txBody>
          <a:bodyPr/>
          <a:lstStyle/>
          <a:p>
            <a:fld id="{DC08B6BB-3B81-DA47-8E92-0A9C70B09C49}" type="slidenum">
              <a:rPr lang="sv-SE" smtClean="0"/>
              <a:t>5</a:t>
            </a:fld>
            <a:endParaRPr lang="sv-SE"/>
          </a:p>
        </p:txBody>
      </p:sp>
    </p:spTree>
    <p:extLst>
      <p:ext uri="{BB962C8B-B14F-4D97-AF65-F5344CB8AC3E}">
        <p14:creationId xmlns:p14="http://schemas.microsoft.com/office/powerpoint/2010/main" val="3467337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Bild 6. </a:t>
            </a:r>
          </a:p>
        </p:txBody>
      </p:sp>
      <p:sp>
        <p:nvSpPr>
          <p:cNvPr id="4" name="Platshållare för bildnummer 3"/>
          <p:cNvSpPr>
            <a:spLocks noGrp="1"/>
          </p:cNvSpPr>
          <p:nvPr>
            <p:ph type="sldNum" sz="quarter" idx="5"/>
          </p:nvPr>
        </p:nvSpPr>
        <p:spPr/>
        <p:txBody>
          <a:bodyPr/>
          <a:lstStyle/>
          <a:p>
            <a:fld id="{1B959708-4A52-4C89-918A-257809EA3604}" type="slidenum">
              <a:rPr lang="sv-SE" smtClean="0"/>
              <a:t>6</a:t>
            </a:fld>
            <a:endParaRPr lang="sv-SE"/>
          </a:p>
        </p:txBody>
      </p:sp>
    </p:spTree>
    <p:extLst>
      <p:ext uri="{BB962C8B-B14F-4D97-AF65-F5344CB8AC3E}">
        <p14:creationId xmlns:p14="http://schemas.microsoft.com/office/powerpoint/2010/main" val="377125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a:t>Bild 7. </a:t>
            </a:r>
          </a:p>
          <a:p>
            <a:endParaRPr lang="sv-SE" dirty="0"/>
          </a:p>
        </p:txBody>
      </p:sp>
      <p:sp>
        <p:nvSpPr>
          <p:cNvPr id="4" name="Platshållare för bildnummer 3"/>
          <p:cNvSpPr>
            <a:spLocks noGrp="1"/>
          </p:cNvSpPr>
          <p:nvPr>
            <p:ph type="sldNum" sz="quarter" idx="5"/>
          </p:nvPr>
        </p:nvSpPr>
        <p:spPr/>
        <p:txBody>
          <a:bodyPr/>
          <a:lstStyle/>
          <a:p>
            <a:fld id="{1B959708-4A52-4C89-918A-257809EA3604}" type="slidenum">
              <a:rPr lang="sv-SE" smtClean="0"/>
              <a:t>7</a:t>
            </a:fld>
            <a:endParaRPr lang="sv-SE"/>
          </a:p>
        </p:txBody>
      </p:sp>
    </p:spTree>
    <p:extLst>
      <p:ext uri="{BB962C8B-B14F-4D97-AF65-F5344CB8AC3E}">
        <p14:creationId xmlns:p14="http://schemas.microsoft.com/office/powerpoint/2010/main" val="3364226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a:t>Bild 8.</a:t>
            </a:r>
          </a:p>
        </p:txBody>
      </p:sp>
      <p:sp>
        <p:nvSpPr>
          <p:cNvPr id="4" name="Platshållare för bildnummer 3"/>
          <p:cNvSpPr>
            <a:spLocks noGrp="1"/>
          </p:cNvSpPr>
          <p:nvPr>
            <p:ph type="sldNum" sz="quarter" idx="5"/>
          </p:nvPr>
        </p:nvSpPr>
        <p:spPr/>
        <p:txBody>
          <a:bodyPr/>
          <a:lstStyle/>
          <a:p>
            <a:fld id="{1B959708-4A52-4C89-918A-257809EA3604}" type="slidenum">
              <a:rPr lang="sv-SE" smtClean="0"/>
              <a:t>8</a:t>
            </a:fld>
            <a:endParaRPr lang="sv-SE"/>
          </a:p>
        </p:txBody>
      </p:sp>
    </p:spTree>
    <p:extLst>
      <p:ext uri="{BB962C8B-B14F-4D97-AF65-F5344CB8AC3E}">
        <p14:creationId xmlns:p14="http://schemas.microsoft.com/office/powerpoint/2010/main" val="29346591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a:t>Bild 9.</a:t>
            </a:r>
          </a:p>
        </p:txBody>
      </p:sp>
      <p:sp>
        <p:nvSpPr>
          <p:cNvPr id="4" name="Platshållare för bildnummer 3"/>
          <p:cNvSpPr>
            <a:spLocks noGrp="1"/>
          </p:cNvSpPr>
          <p:nvPr>
            <p:ph type="sldNum" sz="quarter" idx="5"/>
          </p:nvPr>
        </p:nvSpPr>
        <p:spPr/>
        <p:txBody>
          <a:bodyPr/>
          <a:lstStyle/>
          <a:p>
            <a:fld id="{1B959708-4A52-4C89-918A-257809EA3604}" type="slidenum">
              <a:rPr lang="sv-SE" smtClean="0"/>
              <a:t>9</a:t>
            </a:fld>
            <a:endParaRPr lang="sv-SE"/>
          </a:p>
        </p:txBody>
      </p:sp>
    </p:spTree>
    <p:extLst>
      <p:ext uri="{BB962C8B-B14F-4D97-AF65-F5344CB8AC3E}">
        <p14:creationId xmlns:p14="http://schemas.microsoft.com/office/powerpoint/2010/main" val="1363914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sv-SE"/>
              <a:t>Klicka här för att ändra mall för rubrikformat</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US" dirty="0"/>
          </a:p>
        </p:txBody>
      </p:sp>
      <p:sp>
        <p:nvSpPr>
          <p:cNvPr id="7" name="Date Placeholder 6"/>
          <p:cNvSpPr>
            <a:spLocks noGrp="1"/>
          </p:cNvSpPr>
          <p:nvPr>
            <p:ph type="dt" sz="half" idx="10"/>
          </p:nvPr>
        </p:nvSpPr>
        <p:spPr/>
        <p:txBody>
          <a:bodyPr/>
          <a:lstStyle/>
          <a:p>
            <a:fld id="{E29DA539-FF4E-41E9-A436-3B5F8550B804}" type="datetimeFigureOut">
              <a:rPr lang="sv-SE" smtClean="0"/>
              <a:t>2023-01-19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1184648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Vertical Text Placeholder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E29DA539-FF4E-41E9-A436-3B5F8550B804}" type="datetimeFigureOut">
              <a:rPr lang="sv-SE" smtClean="0"/>
              <a:t>2023-01-19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2526093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sv-SE"/>
              <a:t>Klicka här för att ändra mall för rubrikformat</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E29DA539-FF4E-41E9-A436-3B5F8550B804}" type="datetimeFigureOut">
              <a:rPr lang="sv-SE" smtClean="0"/>
              <a:t>2023-01-19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3633146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Content Placeholder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7" name="Date Placeholder 6"/>
          <p:cNvSpPr>
            <a:spLocks noGrp="1"/>
          </p:cNvSpPr>
          <p:nvPr>
            <p:ph type="dt" sz="half" idx="10"/>
          </p:nvPr>
        </p:nvSpPr>
        <p:spPr/>
        <p:txBody>
          <a:bodyPr/>
          <a:lstStyle/>
          <a:p>
            <a:fld id="{E29DA539-FF4E-41E9-A436-3B5F8550B804}" type="datetimeFigureOut">
              <a:rPr lang="sv-SE" smtClean="0"/>
              <a:t>2023-01-19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2318551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sv-SE"/>
              <a:t>Klicka här för att ändra mall för rubrikformat</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7" name="Date Placeholder 6"/>
          <p:cNvSpPr>
            <a:spLocks noGrp="1"/>
          </p:cNvSpPr>
          <p:nvPr>
            <p:ph type="dt" sz="half" idx="10"/>
          </p:nvPr>
        </p:nvSpPr>
        <p:spPr/>
        <p:txBody>
          <a:bodyPr/>
          <a:lstStyle/>
          <a:p>
            <a:fld id="{E29DA539-FF4E-41E9-A436-3B5F8550B804}" type="datetimeFigureOut">
              <a:rPr lang="sv-SE" smtClean="0"/>
              <a:t>2023-01-19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3195123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8" name="Date Placeholder 7"/>
          <p:cNvSpPr>
            <a:spLocks noGrp="1"/>
          </p:cNvSpPr>
          <p:nvPr>
            <p:ph type="dt" sz="half" idx="10"/>
          </p:nvPr>
        </p:nvSpPr>
        <p:spPr/>
        <p:txBody>
          <a:bodyPr/>
          <a:lstStyle/>
          <a:p>
            <a:fld id="{E29DA539-FF4E-41E9-A436-3B5F8550B804}" type="datetimeFigureOut">
              <a:rPr lang="sv-SE" smtClean="0"/>
              <a:t>2023-01-19</a:t>
            </a:fld>
            <a:endParaRPr lang="sv-SE"/>
          </a:p>
        </p:txBody>
      </p:sp>
      <p:sp>
        <p:nvSpPr>
          <p:cNvPr id="9" name="Footer Placeholder 8"/>
          <p:cNvSpPr>
            <a:spLocks noGrp="1"/>
          </p:cNvSpPr>
          <p:nvPr>
            <p:ph type="ftr" sz="quarter" idx="11"/>
          </p:nvPr>
        </p:nvSpPr>
        <p:spPr/>
        <p:txBody>
          <a:bodyPr/>
          <a:lstStyle/>
          <a:p>
            <a:endParaRPr lang="sv-SE"/>
          </a:p>
        </p:txBody>
      </p:sp>
      <p:sp>
        <p:nvSpPr>
          <p:cNvPr id="10" name="Slide Number Placeholder 9"/>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3797693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Content Placeholder 3"/>
          <p:cNvSpPr>
            <a:spLocks noGrp="1"/>
          </p:cNvSpPr>
          <p:nvPr>
            <p:ph sz="half" idx="2"/>
          </p:nvPr>
        </p:nvSpPr>
        <p:spPr>
          <a:xfrm>
            <a:off x="1583436" y="3143250"/>
            <a:ext cx="4270248" cy="259677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7" name="Date Placeholder 6"/>
          <p:cNvSpPr>
            <a:spLocks noGrp="1"/>
          </p:cNvSpPr>
          <p:nvPr>
            <p:ph type="dt" sz="half" idx="10"/>
          </p:nvPr>
        </p:nvSpPr>
        <p:spPr/>
        <p:txBody>
          <a:bodyPr/>
          <a:lstStyle/>
          <a:p>
            <a:fld id="{E29DA539-FF4E-41E9-A436-3B5F8550B804}" type="datetimeFigureOut">
              <a:rPr lang="sv-SE" smtClean="0"/>
              <a:t>2023-01-19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9E6F1B42-C610-429B-B92E-CEECC49D1BD5}" type="slidenum">
              <a:rPr lang="sv-SE" smtClean="0"/>
              <a:t>‹#›</a:t>
            </a:fld>
            <a:endParaRPr lang="sv-SE"/>
          </a:p>
        </p:txBody>
      </p:sp>
      <p:sp>
        <p:nvSpPr>
          <p:cNvPr id="10" name="Title 9"/>
          <p:cNvSpPr>
            <a:spLocks noGrp="1"/>
          </p:cNvSpPr>
          <p:nvPr>
            <p:ph type="title"/>
          </p:nvPr>
        </p:nvSpPr>
        <p:spPr/>
        <p:txBody>
          <a:bodyPr/>
          <a:lstStyle/>
          <a:p>
            <a:r>
              <a:rPr lang="sv-SE"/>
              <a:t>Klicka här för att ändra mall för rubrikformat</a:t>
            </a:r>
            <a:endParaRPr lang="en-US" dirty="0"/>
          </a:p>
        </p:txBody>
      </p:sp>
    </p:spTree>
    <p:extLst>
      <p:ext uri="{BB962C8B-B14F-4D97-AF65-F5344CB8AC3E}">
        <p14:creationId xmlns:p14="http://schemas.microsoft.com/office/powerpoint/2010/main" val="3879489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Date Placeholder 2"/>
          <p:cNvSpPr>
            <a:spLocks noGrp="1"/>
          </p:cNvSpPr>
          <p:nvPr>
            <p:ph type="dt" sz="half" idx="10"/>
          </p:nvPr>
        </p:nvSpPr>
        <p:spPr/>
        <p:txBody>
          <a:bodyPr/>
          <a:lstStyle/>
          <a:p>
            <a:fld id="{E29DA539-FF4E-41E9-A436-3B5F8550B804}" type="datetimeFigureOut">
              <a:rPr lang="sv-SE" smtClean="0"/>
              <a:t>2023-01-19</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2396840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9DA539-FF4E-41E9-A436-3B5F8550B804}" type="datetimeFigureOut">
              <a:rPr lang="sv-SE" smtClean="0"/>
              <a:t>2023-01-19</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2291324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sv-SE"/>
              <a:t>Klicka här för att ändra mall för rubrikformat</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9" name="Date Placeholder 8"/>
          <p:cNvSpPr>
            <a:spLocks noGrp="1"/>
          </p:cNvSpPr>
          <p:nvPr>
            <p:ph type="dt" sz="half" idx="10"/>
          </p:nvPr>
        </p:nvSpPr>
        <p:spPr/>
        <p:txBody>
          <a:bodyPr/>
          <a:lstStyle/>
          <a:p>
            <a:fld id="{E29DA539-FF4E-41E9-A436-3B5F8550B804}" type="datetimeFigureOut">
              <a:rPr lang="sv-SE" smtClean="0"/>
              <a:t>2023-01-19</a:t>
            </a:fld>
            <a:endParaRPr lang="sv-SE"/>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sv-SE"/>
          </a:p>
        </p:txBody>
      </p:sp>
      <p:sp>
        <p:nvSpPr>
          <p:cNvPr id="11" name="Slide Number Placeholder 10"/>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3552138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sv-SE"/>
              <a:t>Klicka här för att ändra mall för rubrikformat</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E29DA539-FF4E-41E9-A436-3B5F8550B804}" type="datetimeFigureOut">
              <a:rPr lang="sv-SE" smtClean="0"/>
              <a:t>2023-01-19</a:t>
            </a:fld>
            <a:endParaRPr lang="sv-SE"/>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sv-SE"/>
          </a:p>
        </p:txBody>
      </p:sp>
      <p:sp>
        <p:nvSpPr>
          <p:cNvPr id="10" name="Slide Number Placeholder 9"/>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4287949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sv-SE"/>
              <a:t>Klicka här för att ändra mall för rubrikformat</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E29DA539-FF4E-41E9-A436-3B5F8550B804}" type="datetimeFigureOut">
              <a:rPr lang="sv-SE" smtClean="0"/>
              <a:t>2023-01-19</a:t>
            </a:fld>
            <a:endParaRPr lang="sv-SE"/>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sv-SE"/>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9E6F1B42-C610-429B-B92E-CEECC49D1BD5}" type="slidenum">
              <a:rPr lang="sv-SE" smtClean="0"/>
              <a:t>‹#›</a:t>
            </a:fld>
            <a:endParaRPr lang="sv-SE"/>
          </a:p>
        </p:txBody>
      </p:sp>
    </p:spTree>
    <p:extLst>
      <p:ext uri="{BB962C8B-B14F-4D97-AF65-F5344CB8AC3E}">
        <p14:creationId xmlns:p14="http://schemas.microsoft.com/office/powerpoint/2010/main" val="328887327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55.sv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jp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sv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0.svg"/><Relationship Id="rId18" Type="http://schemas.openxmlformats.org/officeDocument/2006/relationships/image" Target="../media/image25.png"/><Relationship Id="rId3" Type="http://schemas.openxmlformats.org/officeDocument/2006/relationships/image" Target="../media/image11.png"/><Relationship Id="rId21" Type="http://schemas.openxmlformats.org/officeDocument/2006/relationships/image" Target="../media/image28.svg"/><Relationship Id="rId7" Type="http://schemas.openxmlformats.org/officeDocument/2006/relationships/image" Target="../media/image15.png"/><Relationship Id="rId12" Type="http://schemas.openxmlformats.org/officeDocument/2006/relationships/image" Target="../media/image19.png"/><Relationship Id="rId17" Type="http://schemas.openxmlformats.org/officeDocument/2006/relationships/image" Target="../media/image24.svg"/><Relationship Id="rId2" Type="http://schemas.openxmlformats.org/officeDocument/2006/relationships/notesSlide" Target="../notesSlides/notesSlide4.xml"/><Relationship Id="rId16" Type="http://schemas.openxmlformats.org/officeDocument/2006/relationships/image" Target="../media/image23.png"/><Relationship Id="rId20"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8.svg"/><Relationship Id="rId5" Type="http://schemas.openxmlformats.org/officeDocument/2006/relationships/image" Target="../media/image13.png"/><Relationship Id="rId15" Type="http://schemas.openxmlformats.org/officeDocument/2006/relationships/image" Target="../media/image22.svg"/><Relationship Id="rId10" Type="http://schemas.openxmlformats.org/officeDocument/2006/relationships/image" Target="../media/image17.png"/><Relationship Id="rId19" Type="http://schemas.openxmlformats.org/officeDocument/2006/relationships/image" Target="../media/image26.svg"/><Relationship Id="rId4" Type="http://schemas.openxmlformats.org/officeDocument/2006/relationships/image" Target="../media/image12.png"/><Relationship Id="rId9" Type="http://schemas.openxmlformats.org/officeDocument/2006/relationships/image" Target="../media/image4.png"/><Relationship Id="rId1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0.svg"/><Relationship Id="rId4" Type="http://schemas.openxmlformats.org/officeDocument/2006/relationships/image" Target="../media/image29.png"/></Relationships>
</file>

<file path=ppt/slides/_rels/slide6.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svg"/><Relationship Id="rId3" Type="http://schemas.openxmlformats.org/officeDocument/2006/relationships/image" Target="../media/image4.png"/><Relationship Id="rId7" Type="http://schemas.openxmlformats.org/officeDocument/2006/relationships/image" Target="../media/image34.svg"/><Relationship Id="rId12"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33.png"/><Relationship Id="rId11" Type="http://schemas.openxmlformats.org/officeDocument/2006/relationships/image" Target="../media/image38.svg"/><Relationship Id="rId5" Type="http://schemas.openxmlformats.org/officeDocument/2006/relationships/image" Target="../media/image32.sv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svg"/></Relationships>
</file>

<file path=ppt/slides/_rels/slide7.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svg"/><Relationship Id="rId3" Type="http://schemas.openxmlformats.org/officeDocument/2006/relationships/image" Target="../media/image4.png"/><Relationship Id="rId7" Type="http://schemas.openxmlformats.org/officeDocument/2006/relationships/image" Target="../media/image38.svg"/><Relationship Id="rId12" Type="http://schemas.openxmlformats.org/officeDocument/2006/relationships/image" Target="../media/image43.pn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37.png"/><Relationship Id="rId11" Type="http://schemas.openxmlformats.org/officeDocument/2006/relationships/image" Target="../media/image42.svg"/><Relationship Id="rId5" Type="http://schemas.openxmlformats.org/officeDocument/2006/relationships/image" Target="../media/image36.sv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svg"/></Relationships>
</file>

<file path=ppt/slides/_rels/slide8.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8.svg"/><Relationship Id="rId3" Type="http://schemas.openxmlformats.org/officeDocument/2006/relationships/image" Target="../media/image4.png"/><Relationship Id="rId7" Type="http://schemas.openxmlformats.org/officeDocument/2006/relationships/image" Target="../media/image38.svg"/><Relationship Id="rId12" Type="http://schemas.openxmlformats.org/officeDocument/2006/relationships/image" Target="../media/image47.pn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37.png"/><Relationship Id="rId11" Type="http://schemas.openxmlformats.org/officeDocument/2006/relationships/image" Target="../media/image46.svg"/><Relationship Id="rId5" Type="http://schemas.openxmlformats.org/officeDocument/2006/relationships/image" Target="../media/image36.svg"/><Relationship Id="rId10" Type="http://schemas.openxmlformats.org/officeDocument/2006/relationships/image" Target="../media/image45.png"/><Relationship Id="rId4" Type="http://schemas.openxmlformats.org/officeDocument/2006/relationships/image" Target="../media/image35.png"/><Relationship Id="rId9" Type="http://schemas.openxmlformats.org/officeDocument/2006/relationships/image" Target="../media/image40.svg"/></Relationships>
</file>

<file path=ppt/slides/_rels/slide9.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52.svg"/><Relationship Id="rId3" Type="http://schemas.openxmlformats.org/officeDocument/2006/relationships/image" Target="../media/image4.png"/><Relationship Id="rId7" Type="http://schemas.openxmlformats.org/officeDocument/2006/relationships/image" Target="../media/image38.svg"/><Relationship Id="rId12"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37.png"/><Relationship Id="rId11" Type="http://schemas.openxmlformats.org/officeDocument/2006/relationships/image" Target="../media/image50.svg"/><Relationship Id="rId5" Type="http://schemas.openxmlformats.org/officeDocument/2006/relationships/image" Target="../media/image36.svg"/><Relationship Id="rId10" Type="http://schemas.openxmlformats.org/officeDocument/2006/relationships/image" Target="../media/image49.png"/><Relationship Id="rId4" Type="http://schemas.openxmlformats.org/officeDocument/2006/relationships/image" Target="../media/image35.png"/><Relationship Id="rId9" Type="http://schemas.openxmlformats.org/officeDocument/2006/relationships/image" Target="../media/image40.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CE97B115-158C-E4C8-D74F-F4519F9F192D}"/>
              </a:ext>
            </a:extLst>
          </p:cNvPr>
          <p:cNvSpPr>
            <a:spLocks noGrp="1"/>
          </p:cNvSpPr>
          <p:nvPr>
            <p:ph type="subTitle" idx="1"/>
          </p:nvPr>
        </p:nvSpPr>
        <p:spPr>
          <a:xfrm>
            <a:off x="5498553" y="4679115"/>
            <a:ext cx="5928358" cy="1239894"/>
          </a:xfrm>
        </p:spPr>
        <p:txBody>
          <a:bodyPr vert="horz" lIns="91440" tIns="45720" rIns="91440" bIns="45720" rtlCol="0" anchor="t">
            <a:normAutofit/>
          </a:bodyPr>
          <a:lstStyle/>
          <a:p>
            <a:r>
              <a:rPr lang="sv-SE" dirty="0"/>
              <a:t>Vilka digitala spår lämnar du? </a:t>
            </a:r>
          </a:p>
        </p:txBody>
      </p:sp>
      <p:pic>
        <p:nvPicPr>
          <p:cNvPr id="5" name="Picture 4">
            <a:extLst>
              <a:ext uri="{FF2B5EF4-FFF2-40B4-BE49-F238E27FC236}">
                <a16:creationId xmlns:a16="http://schemas.microsoft.com/office/drawing/2014/main" id="{03D2ABB3-8287-2392-6231-5E3129AFB859}"/>
              </a:ext>
            </a:extLst>
          </p:cNvPr>
          <p:cNvPicPr>
            <a:picLocks noChangeAspect="1"/>
          </p:cNvPicPr>
          <p:nvPr/>
        </p:nvPicPr>
        <p:blipFill>
          <a:blip r:embed="rId3">
            <a:extLst>
              <a:ext uri="{28A0092B-C50C-407E-A947-70E740481C1C}">
                <a14:useLocalDpi xmlns:a14="http://schemas.microsoft.com/office/drawing/2010/main" val="0"/>
              </a:ext>
            </a:extLst>
          </a:blip>
          <a:srcRect l="27383" r="27383"/>
          <a:stretch/>
        </p:blipFill>
        <p:spPr>
          <a:xfrm>
            <a:off x="20" y="10"/>
            <a:ext cx="4654277" cy="6857990"/>
          </a:xfrm>
          <a:prstGeom prst="rect">
            <a:avLst/>
          </a:prstGeom>
        </p:spPr>
      </p:pic>
      <p:pic>
        <p:nvPicPr>
          <p:cNvPr id="10" name="Bildobjekt 9">
            <a:extLst>
              <a:ext uri="{FF2B5EF4-FFF2-40B4-BE49-F238E27FC236}">
                <a16:creationId xmlns:a16="http://schemas.microsoft.com/office/drawing/2014/main" id="{957CAE65-3F1E-EC88-0AFA-0B5DB60863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1265562"/>
            <a:ext cx="4442732" cy="2675193"/>
          </a:xfrm>
          <a:prstGeom prst="rect">
            <a:avLst/>
          </a:prstGeom>
        </p:spPr>
      </p:pic>
    </p:spTree>
    <p:extLst>
      <p:ext uri="{BB962C8B-B14F-4D97-AF65-F5344CB8AC3E}">
        <p14:creationId xmlns:p14="http://schemas.microsoft.com/office/powerpoint/2010/main" val="27363580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9" name="Ellips 8">
            <a:extLst>
              <a:ext uri="{FF2B5EF4-FFF2-40B4-BE49-F238E27FC236}">
                <a16:creationId xmlns:a16="http://schemas.microsoft.com/office/drawing/2014/main" id="{01686BE1-1852-C34C-86B8-3FE57A1A5C32}"/>
              </a:ext>
            </a:extLst>
          </p:cNvPr>
          <p:cNvSpPr/>
          <p:nvPr/>
        </p:nvSpPr>
        <p:spPr>
          <a:xfrm>
            <a:off x="3421662" y="544340"/>
            <a:ext cx="5348673" cy="5348673"/>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sv-SE" sz="4000" b="1" dirty="0">
                <a:solidFill>
                  <a:schemeClr val="bg2"/>
                </a:solidFill>
                <a:latin typeface="Work Sans" pitchFamily="2" charset="0"/>
                <a:cs typeface="Futura Medium" panose="020B0602020204020303" pitchFamily="34" charset="-79"/>
              </a:rPr>
              <a:t>VAD HAR VI LÄRT OSS?</a:t>
            </a:r>
          </a:p>
        </p:txBody>
      </p:sp>
    </p:spTree>
    <p:extLst>
      <p:ext uri="{BB962C8B-B14F-4D97-AF65-F5344CB8AC3E}">
        <p14:creationId xmlns:p14="http://schemas.microsoft.com/office/powerpoint/2010/main" val="4255409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3D1F5C1C-FAB5-9A1A-6A50-4E00DC2A52C7}"/>
              </a:ext>
            </a:extLst>
          </p:cNvPr>
          <p:cNvSpPr>
            <a:spLocks noGrp="1"/>
          </p:cNvSpPr>
          <p:nvPr>
            <p:ph sz="half" idx="1"/>
          </p:nvPr>
        </p:nvSpPr>
        <p:spPr>
          <a:xfrm>
            <a:off x="2865320" y="2669111"/>
            <a:ext cx="8790387" cy="759889"/>
          </a:xfrm>
        </p:spPr>
        <p:txBody>
          <a:bodyPr>
            <a:normAutofit/>
          </a:bodyPr>
          <a:lstStyle/>
          <a:p>
            <a:r>
              <a:rPr lang="sv-SE" sz="2400" dirty="0">
                <a:solidFill>
                  <a:srgbClr val="D3AABE"/>
                </a:solidFill>
                <a:latin typeface="Work Sans" pitchFamily="2" charset="0"/>
              </a:rPr>
              <a:t>Vi delar information online hela tiden</a:t>
            </a:r>
          </a:p>
        </p:txBody>
      </p:sp>
      <p:pic>
        <p:nvPicPr>
          <p:cNvPr id="5" name="Platshållare för innehåll 13">
            <a:extLst>
              <a:ext uri="{FF2B5EF4-FFF2-40B4-BE49-F238E27FC236}">
                <a16:creationId xmlns:a16="http://schemas.microsoft.com/office/drawing/2014/main" id="{BAA0D3DC-6A0A-660B-DF1D-A0F9F001B5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5455" y="178473"/>
            <a:ext cx="2873196" cy="357208"/>
          </a:xfrm>
          <a:prstGeom prst="rect">
            <a:avLst/>
          </a:prstGeom>
        </p:spPr>
      </p:pic>
      <p:sp>
        <p:nvSpPr>
          <p:cNvPr id="8" name="Rubrik 1">
            <a:extLst>
              <a:ext uri="{FF2B5EF4-FFF2-40B4-BE49-F238E27FC236}">
                <a16:creationId xmlns:a16="http://schemas.microsoft.com/office/drawing/2014/main" id="{38BCA460-FB5E-F6F9-9C77-7E284BBE187F}"/>
              </a:ext>
            </a:extLst>
          </p:cNvPr>
          <p:cNvSpPr txBox="1">
            <a:spLocks/>
          </p:cNvSpPr>
          <p:nvPr/>
        </p:nvSpPr>
        <p:spPr>
          <a:xfrm>
            <a:off x="393356" y="1302974"/>
            <a:ext cx="11580341" cy="759889"/>
          </a:xfrm>
          <a:prstGeom prst="rect">
            <a:avLst/>
          </a:prstGeom>
        </p:spPr>
        <p:txBody>
          <a:bodyPr>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sv-SE" sz="3000" dirty="0">
                <a:solidFill>
                  <a:srgbClr val="D3AABE"/>
                </a:solidFill>
                <a:latin typeface="Work Sans" pitchFamily="2" charset="0"/>
                <a:cs typeface="Futura Medium" panose="020B0602020204020303" pitchFamily="34" charset="-79"/>
              </a:rPr>
              <a:t>Vad har vi lärt oss?</a:t>
            </a:r>
          </a:p>
        </p:txBody>
      </p:sp>
      <p:sp>
        <p:nvSpPr>
          <p:cNvPr id="6" name="Google Shape;388;p38">
            <a:extLst>
              <a:ext uri="{FF2B5EF4-FFF2-40B4-BE49-F238E27FC236}">
                <a16:creationId xmlns:a16="http://schemas.microsoft.com/office/drawing/2014/main" id="{1D0D6319-DDAD-A783-307E-9BAE6AF9BE8E}"/>
              </a:ext>
            </a:extLst>
          </p:cNvPr>
          <p:cNvSpPr/>
          <p:nvPr/>
        </p:nvSpPr>
        <p:spPr>
          <a:xfrm>
            <a:off x="857752" y="2281676"/>
            <a:ext cx="1579824" cy="1349253"/>
          </a:xfrm>
          <a:custGeom>
            <a:avLst/>
            <a:gdLst/>
            <a:ahLst/>
            <a:cxnLst/>
            <a:rect l="l" t="t" r="r" b="b"/>
            <a:pathLst>
              <a:path w="19297" h="18251" extrusionOk="0">
                <a:moveTo>
                  <a:pt x="18396" y="828"/>
                </a:moveTo>
                <a:lnTo>
                  <a:pt x="18761" y="877"/>
                </a:lnTo>
                <a:lnTo>
                  <a:pt x="18737" y="1242"/>
                </a:lnTo>
                <a:lnTo>
                  <a:pt x="18615" y="1266"/>
                </a:lnTo>
                <a:lnTo>
                  <a:pt x="18493" y="1315"/>
                </a:lnTo>
                <a:lnTo>
                  <a:pt x="18274" y="1436"/>
                </a:lnTo>
                <a:lnTo>
                  <a:pt x="18007" y="1582"/>
                </a:lnTo>
                <a:lnTo>
                  <a:pt x="17739" y="1777"/>
                </a:lnTo>
                <a:lnTo>
                  <a:pt x="17642" y="1850"/>
                </a:lnTo>
                <a:lnTo>
                  <a:pt x="17618" y="1801"/>
                </a:lnTo>
                <a:lnTo>
                  <a:pt x="17545" y="1704"/>
                </a:lnTo>
                <a:lnTo>
                  <a:pt x="17496" y="1680"/>
                </a:lnTo>
                <a:lnTo>
                  <a:pt x="17423" y="1655"/>
                </a:lnTo>
                <a:lnTo>
                  <a:pt x="17131" y="1631"/>
                </a:lnTo>
                <a:lnTo>
                  <a:pt x="17301" y="1509"/>
                </a:lnTo>
                <a:lnTo>
                  <a:pt x="17472" y="1388"/>
                </a:lnTo>
                <a:lnTo>
                  <a:pt x="17837" y="1144"/>
                </a:lnTo>
                <a:lnTo>
                  <a:pt x="18104" y="974"/>
                </a:lnTo>
                <a:lnTo>
                  <a:pt x="18250" y="901"/>
                </a:lnTo>
                <a:lnTo>
                  <a:pt x="18396" y="828"/>
                </a:lnTo>
                <a:close/>
                <a:moveTo>
                  <a:pt x="18712" y="1582"/>
                </a:moveTo>
                <a:lnTo>
                  <a:pt x="18688" y="2385"/>
                </a:lnTo>
                <a:lnTo>
                  <a:pt x="18688" y="3164"/>
                </a:lnTo>
                <a:lnTo>
                  <a:pt x="18469" y="3334"/>
                </a:lnTo>
                <a:lnTo>
                  <a:pt x="18250" y="3529"/>
                </a:lnTo>
                <a:lnTo>
                  <a:pt x="17982" y="3748"/>
                </a:lnTo>
                <a:lnTo>
                  <a:pt x="17861" y="3870"/>
                </a:lnTo>
                <a:lnTo>
                  <a:pt x="17764" y="4016"/>
                </a:lnTo>
                <a:lnTo>
                  <a:pt x="17739" y="3407"/>
                </a:lnTo>
                <a:lnTo>
                  <a:pt x="17739" y="3334"/>
                </a:lnTo>
                <a:lnTo>
                  <a:pt x="17958" y="3140"/>
                </a:lnTo>
                <a:lnTo>
                  <a:pt x="18177" y="2945"/>
                </a:lnTo>
                <a:lnTo>
                  <a:pt x="18493" y="2653"/>
                </a:lnTo>
                <a:lnTo>
                  <a:pt x="18615" y="2531"/>
                </a:lnTo>
                <a:lnTo>
                  <a:pt x="18664" y="2458"/>
                </a:lnTo>
                <a:lnTo>
                  <a:pt x="18688" y="2361"/>
                </a:lnTo>
                <a:lnTo>
                  <a:pt x="18664" y="2312"/>
                </a:lnTo>
                <a:lnTo>
                  <a:pt x="18615" y="2288"/>
                </a:lnTo>
                <a:lnTo>
                  <a:pt x="18518" y="2264"/>
                </a:lnTo>
                <a:lnTo>
                  <a:pt x="18445" y="2288"/>
                </a:lnTo>
                <a:lnTo>
                  <a:pt x="18347" y="2312"/>
                </a:lnTo>
                <a:lnTo>
                  <a:pt x="18274" y="2385"/>
                </a:lnTo>
                <a:lnTo>
                  <a:pt x="18128" y="2531"/>
                </a:lnTo>
                <a:lnTo>
                  <a:pt x="18007" y="2653"/>
                </a:lnTo>
                <a:lnTo>
                  <a:pt x="17739" y="2945"/>
                </a:lnTo>
                <a:lnTo>
                  <a:pt x="17739" y="2531"/>
                </a:lnTo>
                <a:lnTo>
                  <a:pt x="17691" y="2118"/>
                </a:lnTo>
                <a:lnTo>
                  <a:pt x="17788" y="2069"/>
                </a:lnTo>
                <a:lnTo>
                  <a:pt x="18055" y="1947"/>
                </a:lnTo>
                <a:lnTo>
                  <a:pt x="18323" y="1777"/>
                </a:lnTo>
                <a:lnTo>
                  <a:pt x="18518" y="1680"/>
                </a:lnTo>
                <a:lnTo>
                  <a:pt x="18712" y="1582"/>
                </a:lnTo>
                <a:close/>
                <a:moveTo>
                  <a:pt x="18688" y="3529"/>
                </a:moveTo>
                <a:lnTo>
                  <a:pt x="18688" y="3894"/>
                </a:lnTo>
                <a:lnTo>
                  <a:pt x="18664" y="4843"/>
                </a:lnTo>
                <a:lnTo>
                  <a:pt x="18639" y="4843"/>
                </a:lnTo>
                <a:lnTo>
                  <a:pt x="18518" y="4916"/>
                </a:lnTo>
                <a:lnTo>
                  <a:pt x="18396" y="5038"/>
                </a:lnTo>
                <a:lnTo>
                  <a:pt x="18177" y="5305"/>
                </a:lnTo>
                <a:lnTo>
                  <a:pt x="17982" y="5451"/>
                </a:lnTo>
                <a:lnTo>
                  <a:pt x="17788" y="5597"/>
                </a:lnTo>
                <a:lnTo>
                  <a:pt x="17788" y="5013"/>
                </a:lnTo>
                <a:lnTo>
                  <a:pt x="18128" y="4819"/>
                </a:lnTo>
                <a:lnTo>
                  <a:pt x="18274" y="4746"/>
                </a:lnTo>
                <a:lnTo>
                  <a:pt x="18445" y="4673"/>
                </a:lnTo>
                <a:lnTo>
                  <a:pt x="18591" y="4575"/>
                </a:lnTo>
                <a:lnTo>
                  <a:pt x="18639" y="4527"/>
                </a:lnTo>
                <a:lnTo>
                  <a:pt x="18664" y="4454"/>
                </a:lnTo>
                <a:lnTo>
                  <a:pt x="18664" y="4429"/>
                </a:lnTo>
                <a:lnTo>
                  <a:pt x="18639" y="4381"/>
                </a:lnTo>
                <a:lnTo>
                  <a:pt x="18566" y="4332"/>
                </a:lnTo>
                <a:lnTo>
                  <a:pt x="18420" y="4332"/>
                </a:lnTo>
                <a:lnTo>
                  <a:pt x="18347" y="4356"/>
                </a:lnTo>
                <a:lnTo>
                  <a:pt x="18177" y="4429"/>
                </a:lnTo>
                <a:lnTo>
                  <a:pt x="18031" y="4502"/>
                </a:lnTo>
                <a:lnTo>
                  <a:pt x="17788" y="4673"/>
                </a:lnTo>
                <a:lnTo>
                  <a:pt x="17764" y="4137"/>
                </a:lnTo>
                <a:lnTo>
                  <a:pt x="17958" y="4040"/>
                </a:lnTo>
                <a:lnTo>
                  <a:pt x="18128" y="3943"/>
                </a:lnTo>
                <a:lnTo>
                  <a:pt x="18445" y="3699"/>
                </a:lnTo>
                <a:lnTo>
                  <a:pt x="18688" y="3529"/>
                </a:lnTo>
                <a:close/>
                <a:moveTo>
                  <a:pt x="18664" y="5305"/>
                </a:moveTo>
                <a:lnTo>
                  <a:pt x="18639" y="6011"/>
                </a:lnTo>
                <a:lnTo>
                  <a:pt x="18396" y="6108"/>
                </a:lnTo>
                <a:lnTo>
                  <a:pt x="18177" y="6230"/>
                </a:lnTo>
                <a:lnTo>
                  <a:pt x="17982" y="6376"/>
                </a:lnTo>
                <a:lnTo>
                  <a:pt x="17764" y="6522"/>
                </a:lnTo>
                <a:lnTo>
                  <a:pt x="17764" y="6522"/>
                </a:lnTo>
                <a:lnTo>
                  <a:pt x="17788" y="5865"/>
                </a:lnTo>
                <a:lnTo>
                  <a:pt x="17934" y="5816"/>
                </a:lnTo>
                <a:lnTo>
                  <a:pt x="18080" y="5743"/>
                </a:lnTo>
                <a:lnTo>
                  <a:pt x="18201" y="5670"/>
                </a:lnTo>
                <a:lnTo>
                  <a:pt x="18323" y="5597"/>
                </a:lnTo>
                <a:lnTo>
                  <a:pt x="18493" y="5476"/>
                </a:lnTo>
                <a:lnTo>
                  <a:pt x="18664" y="5305"/>
                </a:lnTo>
                <a:close/>
                <a:moveTo>
                  <a:pt x="18615" y="6425"/>
                </a:moveTo>
                <a:lnTo>
                  <a:pt x="18615" y="6473"/>
                </a:lnTo>
                <a:lnTo>
                  <a:pt x="18518" y="6498"/>
                </a:lnTo>
                <a:lnTo>
                  <a:pt x="18420" y="6546"/>
                </a:lnTo>
                <a:lnTo>
                  <a:pt x="18250" y="6668"/>
                </a:lnTo>
                <a:lnTo>
                  <a:pt x="18104" y="6765"/>
                </a:lnTo>
                <a:lnTo>
                  <a:pt x="17982" y="6887"/>
                </a:lnTo>
                <a:lnTo>
                  <a:pt x="17739" y="7155"/>
                </a:lnTo>
                <a:lnTo>
                  <a:pt x="17764" y="6717"/>
                </a:lnTo>
                <a:lnTo>
                  <a:pt x="17982" y="6668"/>
                </a:lnTo>
                <a:lnTo>
                  <a:pt x="18201" y="6595"/>
                </a:lnTo>
                <a:lnTo>
                  <a:pt x="18615" y="6425"/>
                </a:lnTo>
                <a:close/>
                <a:moveTo>
                  <a:pt x="18615" y="6838"/>
                </a:moveTo>
                <a:lnTo>
                  <a:pt x="18591" y="7349"/>
                </a:lnTo>
                <a:lnTo>
                  <a:pt x="18591" y="7666"/>
                </a:lnTo>
                <a:lnTo>
                  <a:pt x="18420" y="7787"/>
                </a:lnTo>
                <a:lnTo>
                  <a:pt x="18250" y="7909"/>
                </a:lnTo>
                <a:lnTo>
                  <a:pt x="17958" y="8103"/>
                </a:lnTo>
                <a:lnTo>
                  <a:pt x="17666" y="8322"/>
                </a:lnTo>
                <a:lnTo>
                  <a:pt x="17715" y="7739"/>
                </a:lnTo>
                <a:lnTo>
                  <a:pt x="17739" y="7349"/>
                </a:lnTo>
                <a:lnTo>
                  <a:pt x="18080" y="7155"/>
                </a:lnTo>
                <a:lnTo>
                  <a:pt x="18420" y="6960"/>
                </a:lnTo>
                <a:lnTo>
                  <a:pt x="18615" y="6838"/>
                </a:lnTo>
                <a:close/>
                <a:moveTo>
                  <a:pt x="18566" y="8103"/>
                </a:moveTo>
                <a:lnTo>
                  <a:pt x="18542" y="8420"/>
                </a:lnTo>
                <a:lnTo>
                  <a:pt x="18420" y="8493"/>
                </a:lnTo>
                <a:lnTo>
                  <a:pt x="18274" y="8566"/>
                </a:lnTo>
                <a:lnTo>
                  <a:pt x="18055" y="8785"/>
                </a:lnTo>
                <a:lnTo>
                  <a:pt x="17812" y="9004"/>
                </a:lnTo>
                <a:lnTo>
                  <a:pt x="17593" y="9247"/>
                </a:lnTo>
                <a:lnTo>
                  <a:pt x="17642" y="8566"/>
                </a:lnTo>
                <a:lnTo>
                  <a:pt x="18031" y="8395"/>
                </a:lnTo>
                <a:lnTo>
                  <a:pt x="18420" y="8201"/>
                </a:lnTo>
                <a:lnTo>
                  <a:pt x="18566" y="8103"/>
                </a:lnTo>
                <a:close/>
                <a:moveTo>
                  <a:pt x="18542" y="8809"/>
                </a:moveTo>
                <a:lnTo>
                  <a:pt x="18542" y="9077"/>
                </a:lnTo>
                <a:lnTo>
                  <a:pt x="18299" y="9271"/>
                </a:lnTo>
                <a:lnTo>
                  <a:pt x="17934" y="9588"/>
                </a:lnTo>
                <a:lnTo>
                  <a:pt x="17593" y="9928"/>
                </a:lnTo>
                <a:lnTo>
                  <a:pt x="17569" y="9953"/>
                </a:lnTo>
                <a:lnTo>
                  <a:pt x="17569" y="9977"/>
                </a:lnTo>
                <a:lnTo>
                  <a:pt x="17593" y="10001"/>
                </a:lnTo>
                <a:lnTo>
                  <a:pt x="17642" y="10001"/>
                </a:lnTo>
                <a:lnTo>
                  <a:pt x="18080" y="9831"/>
                </a:lnTo>
                <a:lnTo>
                  <a:pt x="18274" y="9709"/>
                </a:lnTo>
                <a:lnTo>
                  <a:pt x="18493" y="9588"/>
                </a:lnTo>
                <a:lnTo>
                  <a:pt x="18518" y="9563"/>
                </a:lnTo>
                <a:lnTo>
                  <a:pt x="18518" y="9977"/>
                </a:lnTo>
                <a:lnTo>
                  <a:pt x="18396" y="10026"/>
                </a:lnTo>
                <a:lnTo>
                  <a:pt x="18274" y="10074"/>
                </a:lnTo>
                <a:lnTo>
                  <a:pt x="18080" y="10220"/>
                </a:lnTo>
                <a:lnTo>
                  <a:pt x="17788" y="10464"/>
                </a:lnTo>
                <a:lnTo>
                  <a:pt x="17520" y="10731"/>
                </a:lnTo>
                <a:lnTo>
                  <a:pt x="17520" y="10245"/>
                </a:lnTo>
                <a:lnTo>
                  <a:pt x="17569" y="9490"/>
                </a:lnTo>
                <a:lnTo>
                  <a:pt x="17837" y="9344"/>
                </a:lnTo>
                <a:lnTo>
                  <a:pt x="18104" y="9150"/>
                </a:lnTo>
                <a:lnTo>
                  <a:pt x="18274" y="8979"/>
                </a:lnTo>
                <a:lnTo>
                  <a:pt x="18469" y="8833"/>
                </a:lnTo>
                <a:lnTo>
                  <a:pt x="18542" y="8809"/>
                </a:lnTo>
                <a:close/>
                <a:moveTo>
                  <a:pt x="18518" y="10342"/>
                </a:moveTo>
                <a:lnTo>
                  <a:pt x="18518" y="10975"/>
                </a:lnTo>
                <a:lnTo>
                  <a:pt x="18347" y="11096"/>
                </a:lnTo>
                <a:lnTo>
                  <a:pt x="18201" y="11194"/>
                </a:lnTo>
                <a:lnTo>
                  <a:pt x="17861" y="11486"/>
                </a:lnTo>
                <a:lnTo>
                  <a:pt x="17715" y="11632"/>
                </a:lnTo>
                <a:lnTo>
                  <a:pt x="17569" y="11802"/>
                </a:lnTo>
                <a:lnTo>
                  <a:pt x="17545" y="11559"/>
                </a:lnTo>
                <a:lnTo>
                  <a:pt x="17520" y="11048"/>
                </a:lnTo>
                <a:lnTo>
                  <a:pt x="17691" y="10975"/>
                </a:lnTo>
                <a:lnTo>
                  <a:pt x="17837" y="10877"/>
                </a:lnTo>
                <a:lnTo>
                  <a:pt x="18128" y="10634"/>
                </a:lnTo>
                <a:lnTo>
                  <a:pt x="18518" y="10342"/>
                </a:lnTo>
                <a:close/>
                <a:moveTo>
                  <a:pt x="18518" y="11413"/>
                </a:moveTo>
                <a:lnTo>
                  <a:pt x="18542" y="11802"/>
                </a:lnTo>
                <a:lnTo>
                  <a:pt x="18347" y="11899"/>
                </a:lnTo>
                <a:lnTo>
                  <a:pt x="18177" y="12021"/>
                </a:lnTo>
                <a:lnTo>
                  <a:pt x="17837" y="12289"/>
                </a:lnTo>
                <a:lnTo>
                  <a:pt x="17764" y="12240"/>
                </a:lnTo>
                <a:lnTo>
                  <a:pt x="17642" y="12240"/>
                </a:lnTo>
                <a:lnTo>
                  <a:pt x="17593" y="12021"/>
                </a:lnTo>
                <a:lnTo>
                  <a:pt x="18299" y="11559"/>
                </a:lnTo>
                <a:lnTo>
                  <a:pt x="18518" y="11413"/>
                </a:lnTo>
                <a:close/>
                <a:moveTo>
                  <a:pt x="2093" y="1899"/>
                </a:moveTo>
                <a:lnTo>
                  <a:pt x="2385" y="1972"/>
                </a:lnTo>
                <a:lnTo>
                  <a:pt x="2702" y="1996"/>
                </a:lnTo>
                <a:lnTo>
                  <a:pt x="3334" y="2045"/>
                </a:lnTo>
                <a:lnTo>
                  <a:pt x="4356" y="2093"/>
                </a:lnTo>
                <a:lnTo>
                  <a:pt x="5354" y="2118"/>
                </a:lnTo>
                <a:lnTo>
                  <a:pt x="6376" y="2118"/>
                </a:lnTo>
                <a:lnTo>
                  <a:pt x="7398" y="2093"/>
                </a:lnTo>
                <a:lnTo>
                  <a:pt x="9466" y="2020"/>
                </a:lnTo>
                <a:lnTo>
                  <a:pt x="11413" y="1972"/>
                </a:lnTo>
                <a:lnTo>
                  <a:pt x="13359" y="1947"/>
                </a:lnTo>
                <a:lnTo>
                  <a:pt x="14357" y="1947"/>
                </a:lnTo>
                <a:lnTo>
                  <a:pt x="15330" y="1996"/>
                </a:lnTo>
                <a:lnTo>
                  <a:pt x="16304" y="2045"/>
                </a:lnTo>
                <a:lnTo>
                  <a:pt x="17277" y="2142"/>
                </a:lnTo>
                <a:lnTo>
                  <a:pt x="17253" y="2483"/>
                </a:lnTo>
                <a:lnTo>
                  <a:pt x="17228" y="2823"/>
                </a:lnTo>
                <a:lnTo>
                  <a:pt x="17228" y="3529"/>
                </a:lnTo>
                <a:lnTo>
                  <a:pt x="17277" y="4210"/>
                </a:lnTo>
                <a:lnTo>
                  <a:pt x="17301" y="4892"/>
                </a:lnTo>
                <a:lnTo>
                  <a:pt x="17301" y="5646"/>
                </a:lnTo>
                <a:lnTo>
                  <a:pt x="17277" y="6376"/>
                </a:lnTo>
                <a:lnTo>
                  <a:pt x="17180" y="7885"/>
                </a:lnTo>
                <a:lnTo>
                  <a:pt x="17082" y="9125"/>
                </a:lnTo>
                <a:lnTo>
                  <a:pt x="17034" y="9758"/>
                </a:lnTo>
                <a:lnTo>
                  <a:pt x="17009" y="10391"/>
                </a:lnTo>
                <a:lnTo>
                  <a:pt x="16985" y="10829"/>
                </a:lnTo>
                <a:lnTo>
                  <a:pt x="16961" y="11291"/>
                </a:lnTo>
                <a:lnTo>
                  <a:pt x="16985" y="11778"/>
                </a:lnTo>
                <a:lnTo>
                  <a:pt x="17009" y="12021"/>
                </a:lnTo>
                <a:lnTo>
                  <a:pt x="17058" y="12240"/>
                </a:lnTo>
                <a:lnTo>
                  <a:pt x="9539" y="12240"/>
                </a:lnTo>
                <a:lnTo>
                  <a:pt x="8566" y="12264"/>
                </a:lnTo>
                <a:lnTo>
                  <a:pt x="7568" y="12289"/>
                </a:lnTo>
                <a:lnTo>
                  <a:pt x="5622" y="12386"/>
                </a:lnTo>
                <a:lnTo>
                  <a:pt x="5086" y="12410"/>
                </a:lnTo>
                <a:lnTo>
                  <a:pt x="4551" y="12410"/>
                </a:lnTo>
                <a:lnTo>
                  <a:pt x="4040" y="12362"/>
                </a:lnTo>
                <a:lnTo>
                  <a:pt x="3529" y="12313"/>
                </a:lnTo>
                <a:lnTo>
                  <a:pt x="2994" y="12216"/>
                </a:lnTo>
                <a:lnTo>
                  <a:pt x="2702" y="12191"/>
                </a:lnTo>
                <a:lnTo>
                  <a:pt x="2434" y="12216"/>
                </a:lnTo>
                <a:lnTo>
                  <a:pt x="2385" y="11997"/>
                </a:lnTo>
                <a:lnTo>
                  <a:pt x="2361" y="11753"/>
                </a:lnTo>
                <a:lnTo>
                  <a:pt x="2337" y="11267"/>
                </a:lnTo>
                <a:lnTo>
                  <a:pt x="2361" y="10318"/>
                </a:lnTo>
                <a:lnTo>
                  <a:pt x="2361" y="9661"/>
                </a:lnTo>
                <a:lnTo>
                  <a:pt x="2337" y="8979"/>
                </a:lnTo>
                <a:lnTo>
                  <a:pt x="2312" y="7666"/>
                </a:lnTo>
                <a:lnTo>
                  <a:pt x="2312" y="6887"/>
                </a:lnTo>
                <a:lnTo>
                  <a:pt x="2288" y="6084"/>
                </a:lnTo>
                <a:lnTo>
                  <a:pt x="2239" y="4527"/>
                </a:lnTo>
                <a:lnTo>
                  <a:pt x="2215" y="2896"/>
                </a:lnTo>
                <a:lnTo>
                  <a:pt x="2215" y="2385"/>
                </a:lnTo>
                <a:lnTo>
                  <a:pt x="2166" y="2118"/>
                </a:lnTo>
                <a:lnTo>
                  <a:pt x="2142" y="2020"/>
                </a:lnTo>
                <a:lnTo>
                  <a:pt x="2093" y="1899"/>
                </a:lnTo>
                <a:close/>
                <a:moveTo>
                  <a:pt x="18566" y="12118"/>
                </a:moveTo>
                <a:lnTo>
                  <a:pt x="18591" y="12264"/>
                </a:lnTo>
                <a:lnTo>
                  <a:pt x="18420" y="12313"/>
                </a:lnTo>
                <a:lnTo>
                  <a:pt x="18274" y="12410"/>
                </a:lnTo>
                <a:lnTo>
                  <a:pt x="17958" y="12581"/>
                </a:lnTo>
                <a:lnTo>
                  <a:pt x="17885" y="12629"/>
                </a:lnTo>
                <a:lnTo>
                  <a:pt x="17909" y="12532"/>
                </a:lnTo>
                <a:lnTo>
                  <a:pt x="17909" y="12435"/>
                </a:lnTo>
                <a:lnTo>
                  <a:pt x="18250" y="12264"/>
                </a:lnTo>
                <a:lnTo>
                  <a:pt x="18566" y="12118"/>
                </a:lnTo>
                <a:close/>
                <a:moveTo>
                  <a:pt x="8761" y="512"/>
                </a:moveTo>
                <a:lnTo>
                  <a:pt x="10318" y="585"/>
                </a:lnTo>
                <a:lnTo>
                  <a:pt x="13432" y="755"/>
                </a:lnTo>
                <a:lnTo>
                  <a:pt x="14138" y="779"/>
                </a:lnTo>
                <a:lnTo>
                  <a:pt x="14844" y="804"/>
                </a:lnTo>
                <a:lnTo>
                  <a:pt x="16279" y="779"/>
                </a:lnTo>
                <a:lnTo>
                  <a:pt x="17034" y="755"/>
                </a:lnTo>
                <a:lnTo>
                  <a:pt x="17034" y="755"/>
                </a:lnTo>
                <a:lnTo>
                  <a:pt x="16912" y="852"/>
                </a:lnTo>
                <a:lnTo>
                  <a:pt x="16790" y="950"/>
                </a:lnTo>
                <a:lnTo>
                  <a:pt x="16790" y="998"/>
                </a:lnTo>
                <a:lnTo>
                  <a:pt x="16790" y="1023"/>
                </a:lnTo>
                <a:lnTo>
                  <a:pt x="16815" y="1047"/>
                </a:lnTo>
                <a:lnTo>
                  <a:pt x="16863" y="1047"/>
                </a:lnTo>
                <a:lnTo>
                  <a:pt x="17131" y="901"/>
                </a:lnTo>
                <a:lnTo>
                  <a:pt x="17399" y="755"/>
                </a:lnTo>
                <a:lnTo>
                  <a:pt x="17837" y="779"/>
                </a:lnTo>
                <a:lnTo>
                  <a:pt x="17593" y="925"/>
                </a:lnTo>
                <a:lnTo>
                  <a:pt x="17399" y="1071"/>
                </a:lnTo>
                <a:lnTo>
                  <a:pt x="17228" y="1217"/>
                </a:lnTo>
                <a:lnTo>
                  <a:pt x="17082" y="1412"/>
                </a:lnTo>
                <a:lnTo>
                  <a:pt x="17034" y="1509"/>
                </a:lnTo>
                <a:lnTo>
                  <a:pt x="17009" y="1631"/>
                </a:lnTo>
                <a:lnTo>
                  <a:pt x="16060" y="1558"/>
                </a:lnTo>
                <a:lnTo>
                  <a:pt x="15111" y="1509"/>
                </a:lnTo>
                <a:lnTo>
                  <a:pt x="14162" y="1461"/>
                </a:lnTo>
                <a:lnTo>
                  <a:pt x="13238" y="1461"/>
                </a:lnTo>
                <a:lnTo>
                  <a:pt x="11340" y="1485"/>
                </a:lnTo>
                <a:lnTo>
                  <a:pt x="9466" y="1558"/>
                </a:lnTo>
                <a:lnTo>
                  <a:pt x="7495" y="1631"/>
                </a:lnTo>
                <a:lnTo>
                  <a:pt x="5549" y="1655"/>
                </a:lnTo>
                <a:lnTo>
                  <a:pt x="4527" y="1631"/>
                </a:lnTo>
                <a:lnTo>
                  <a:pt x="3505" y="1607"/>
                </a:lnTo>
                <a:lnTo>
                  <a:pt x="3140" y="1558"/>
                </a:lnTo>
                <a:lnTo>
                  <a:pt x="2726" y="1509"/>
                </a:lnTo>
                <a:lnTo>
                  <a:pt x="2312" y="1509"/>
                </a:lnTo>
                <a:lnTo>
                  <a:pt x="2118" y="1534"/>
                </a:lnTo>
                <a:lnTo>
                  <a:pt x="1948" y="1582"/>
                </a:lnTo>
                <a:lnTo>
                  <a:pt x="1899" y="1607"/>
                </a:lnTo>
                <a:lnTo>
                  <a:pt x="1850" y="1631"/>
                </a:lnTo>
                <a:lnTo>
                  <a:pt x="1850" y="1704"/>
                </a:lnTo>
                <a:lnTo>
                  <a:pt x="1850" y="1777"/>
                </a:lnTo>
                <a:lnTo>
                  <a:pt x="1899" y="1826"/>
                </a:lnTo>
                <a:lnTo>
                  <a:pt x="1850" y="1947"/>
                </a:lnTo>
                <a:lnTo>
                  <a:pt x="1802" y="2069"/>
                </a:lnTo>
                <a:lnTo>
                  <a:pt x="1777" y="2215"/>
                </a:lnTo>
                <a:lnTo>
                  <a:pt x="1753" y="2337"/>
                </a:lnTo>
                <a:lnTo>
                  <a:pt x="1753" y="2604"/>
                </a:lnTo>
                <a:lnTo>
                  <a:pt x="1753" y="2896"/>
                </a:lnTo>
                <a:lnTo>
                  <a:pt x="1753" y="4527"/>
                </a:lnTo>
                <a:lnTo>
                  <a:pt x="1802" y="6181"/>
                </a:lnTo>
                <a:lnTo>
                  <a:pt x="1826" y="7009"/>
                </a:lnTo>
                <a:lnTo>
                  <a:pt x="1826" y="7836"/>
                </a:lnTo>
                <a:lnTo>
                  <a:pt x="1875" y="9223"/>
                </a:lnTo>
                <a:lnTo>
                  <a:pt x="1875" y="9904"/>
                </a:lnTo>
                <a:lnTo>
                  <a:pt x="1875" y="10585"/>
                </a:lnTo>
                <a:lnTo>
                  <a:pt x="1850" y="11048"/>
                </a:lnTo>
                <a:lnTo>
                  <a:pt x="1826" y="11583"/>
                </a:lnTo>
                <a:lnTo>
                  <a:pt x="1826" y="11851"/>
                </a:lnTo>
                <a:lnTo>
                  <a:pt x="1875" y="12094"/>
                </a:lnTo>
                <a:lnTo>
                  <a:pt x="1948" y="12337"/>
                </a:lnTo>
                <a:lnTo>
                  <a:pt x="2045" y="12532"/>
                </a:lnTo>
                <a:lnTo>
                  <a:pt x="2118" y="12605"/>
                </a:lnTo>
                <a:lnTo>
                  <a:pt x="2215" y="12654"/>
                </a:lnTo>
                <a:lnTo>
                  <a:pt x="2312" y="12629"/>
                </a:lnTo>
                <a:lnTo>
                  <a:pt x="2385" y="12581"/>
                </a:lnTo>
                <a:lnTo>
                  <a:pt x="2677" y="12654"/>
                </a:lnTo>
                <a:lnTo>
                  <a:pt x="2969" y="12678"/>
                </a:lnTo>
                <a:lnTo>
                  <a:pt x="3553" y="12775"/>
                </a:lnTo>
                <a:lnTo>
                  <a:pt x="4040" y="12824"/>
                </a:lnTo>
                <a:lnTo>
                  <a:pt x="4502" y="12873"/>
                </a:lnTo>
                <a:lnTo>
                  <a:pt x="5427" y="12873"/>
                </a:lnTo>
                <a:lnTo>
                  <a:pt x="6449" y="12848"/>
                </a:lnTo>
                <a:lnTo>
                  <a:pt x="7495" y="12800"/>
                </a:lnTo>
                <a:lnTo>
                  <a:pt x="8517" y="12751"/>
                </a:lnTo>
                <a:lnTo>
                  <a:pt x="9539" y="12727"/>
                </a:lnTo>
                <a:lnTo>
                  <a:pt x="17277" y="12727"/>
                </a:lnTo>
                <a:lnTo>
                  <a:pt x="17350" y="12775"/>
                </a:lnTo>
                <a:lnTo>
                  <a:pt x="17496" y="12775"/>
                </a:lnTo>
                <a:lnTo>
                  <a:pt x="17569" y="12727"/>
                </a:lnTo>
                <a:lnTo>
                  <a:pt x="17715" y="12727"/>
                </a:lnTo>
                <a:lnTo>
                  <a:pt x="17569" y="12824"/>
                </a:lnTo>
                <a:lnTo>
                  <a:pt x="17423" y="12946"/>
                </a:lnTo>
                <a:lnTo>
                  <a:pt x="17301" y="13092"/>
                </a:lnTo>
                <a:lnTo>
                  <a:pt x="17180" y="13238"/>
                </a:lnTo>
                <a:lnTo>
                  <a:pt x="17180" y="13262"/>
                </a:lnTo>
                <a:lnTo>
                  <a:pt x="17180" y="13286"/>
                </a:lnTo>
                <a:lnTo>
                  <a:pt x="17204" y="13311"/>
                </a:lnTo>
                <a:lnTo>
                  <a:pt x="17253" y="13311"/>
                </a:lnTo>
                <a:lnTo>
                  <a:pt x="17472" y="13262"/>
                </a:lnTo>
                <a:lnTo>
                  <a:pt x="17666" y="13189"/>
                </a:lnTo>
                <a:lnTo>
                  <a:pt x="18055" y="12994"/>
                </a:lnTo>
                <a:lnTo>
                  <a:pt x="18347" y="12848"/>
                </a:lnTo>
                <a:lnTo>
                  <a:pt x="18615" y="12727"/>
                </a:lnTo>
                <a:lnTo>
                  <a:pt x="18664" y="12946"/>
                </a:lnTo>
                <a:lnTo>
                  <a:pt x="18396" y="13092"/>
                </a:lnTo>
                <a:lnTo>
                  <a:pt x="17982" y="13335"/>
                </a:lnTo>
                <a:lnTo>
                  <a:pt x="17593" y="13603"/>
                </a:lnTo>
                <a:lnTo>
                  <a:pt x="17545" y="13627"/>
                </a:lnTo>
                <a:lnTo>
                  <a:pt x="17545" y="13676"/>
                </a:lnTo>
                <a:lnTo>
                  <a:pt x="17569" y="13700"/>
                </a:lnTo>
                <a:lnTo>
                  <a:pt x="17618" y="13724"/>
                </a:lnTo>
                <a:lnTo>
                  <a:pt x="17861" y="13700"/>
                </a:lnTo>
                <a:lnTo>
                  <a:pt x="18080" y="13651"/>
                </a:lnTo>
                <a:lnTo>
                  <a:pt x="18274" y="13578"/>
                </a:lnTo>
                <a:lnTo>
                  <a:pt x="18493" y="13457"/>
                </a:lnTo>
                <a:lnTo>
                  <a:pt x="18712" y="13335"/>
                </a:lnTo>
                <a:lnTo>
                  <a:pt x="18785" y="13724"/>
                </a:lnTo>
                <a:lnTo>
                  <a:pt x="18250" y="13773"/>
                </a:lnTo>
                <a:lnTo>
                  <a:pt x="17739" y="13797"/>
                </a:lnTo>
                <a:lnTo>
                  <a:pt x="17204" y="13773"/>
                </a:lnTo>
                <a:lnTo>
                  <a:pt x="16669" y="13724"/>
                </a:lnTo>
                <a:lnTo>
                  <a:pt x="15622" y="13603"/>
                </a:lnTo>
                <a:lnTo>
                  <a:pt x="15087" y="13554"/>
                </a:lnTo>
                <a:lnTo>
                  <a:pt x="14576" y="13530"/>
                </a:lnTo>
                <a:lnTo>
                  <a:pt x="12118" y="13530"/>
                </a:lnTo>
                <a:lnTo>
                  <a:pt x="9661" y="13554"/>
                </a:lnTo>
                <a:lnTo>
                  <a:pt x="8469" y="13578"/>
                </a:lnTo>
                <a:lnTo>
                  <a:pt x="7301" y="13627"/>
                </a:lnTo>
                <a:lnTo>
                  <a:pt x="4916" y="13773"/>
                </a:lnTo>
                <a:lnTo>
                  <a:pt x="3772" y="13822"/>
                </a:lnTo>
                <a:lnTo>
                  <a:pt x="2629" y="13846"/>
                </a:lnTo>
                <a:lnTo>
                  <a:pt x="2020" y="13822"/>
                </a:lnTo>
                <a:lnTo>
                  <a:pt x="1412" y="13797"/>
                </a:lnTo>
                <a:lnTo>
                  <a:pt x="1145" y="13773"/>
                </a:lnTo>
                <a:lnTo>
                  <a:pt x="853" y="13749"/>
                </a:lnTo>
                <a:lnTo>
                  <a:pt x="853" y="13724"/>
                </a:lnTo>
                <a:lnTo>
                  <a:pt x="731" y="13408"/>
                </a:lnTo>
                <a:lnTo>
                  <a:pt x="658" y="13092"/>
                </a:lnTo>
                <a:lnTo>
                  <a:pt x="585" y="12775"/>
                </a:lnTo>
                <a:lnTo>
                  <a:pt x="561" y="12435"/>
                </a:lnTo>
                <a:lnTo>
                  <a:pt x="561" y="11753"/>
                </a:lnTo>
                <a:lnTo>
                  <a:pt x="561" y="11121"/>
                </a:lnTo>
                <a:lnTo>
                  <a:pt x="561" y="9320"/>
                </a:lnTo>
                <a:lnTo>
                  <a:pt x="561" y="8420"/>
                </a:lnTo>
                <a:lnTo>
                  <a:pt x="585" y="7495"/>
                </a:lnTo>
                <a:lnTo>
                  <a:pt x="658" y="5792"/>
                </a:lnTo>
                <a:lnTo>
                  <a:pt x="731" y="4064"/>
                </a:lnTo>
                <a:lnTo>
                  <a:pt x="755" y="3188"/>
                </a:lnTo>
                <a:lnTo>
                  <a:pt x="755" y="2337"/>
                </a:lnTo>
                <a:lnTo>
                  <a:pt x="731" y="1485"/>
                </a:lnTo>
                <a:lnTo>
                  <a:pt x="707" y="609"/>
                </a:lnTo>
                <a:lnTo>
                  <a:pt x="804" y="682"/>
                </a:lnTo>
                <a:lnTo>
                  <a:pt x="950" y="755"/>
                </a:lnTo>
                <a:lnTo>
                  <a:pt x="1072" y="804"/>
                </a:lnTo>
                <a:lnTo>
                  <a:pt x="1242" y="852"/>
                </a:lnTo>
                <a:lnTo>
                  <a:pt x="1583" y="901"/>
                </a:lnTo>
                <a:lnTo>
                  <a:pt x="1948" y="925"/>
                </a:lnTo>
                <a:lnTo>
                  <a:pt x="2312" y="901"/>
                </a:lnTo>
                <a:lnTo>
                  <a:pt x="2653" y="901"/>
                </a:lnTo>
                <a:lnTo>
                  <a:pt x="3164" y="852"/>
                </a:lnTo>
                <a:lnTo>
                  <a:pt x="4162" y="755"/>
                </a:lnTo>
                <a:lnTo>
                  <a:pt x="5184" y="633"/>
                </a:lnTo>
                <a:lnTo>
                  <a:pt x="6181" y="560"/>
                </a:lnTo>
                <a:lnTo>
                  <a:pt x="6692" y="512"/>
                </a:lnTo>
                <a:close/>
                <a:moveTo>
                  <a:pt x="11096" y="14016"/>
                </a:moveTo>
                <a:lnTo>
                  <a:pt x="11096" y="14187"/>
                </a:lnTo>
                <a:lnTo>
                  <a:pt x="10926" y="14260"/>
                </a:lnTo>
                <a:lnTo>
                  <a:pt x="10780" y="14357"/>
                </a:lnTo>
                <a:lnTo>
                  <a:pt x="10488" y="14552"/>
                </a:lnTo>
                <a:lnTo>
                  <a:pt x="10293" y="14698"/>
                </a:lnTo>
                <a:lnTo>
                  <a:pt x="10123" y="14868"/>
                </a:lnTo>
                <a:lnTo>
                  <a:pt x="9953" y="15038"/>
                </a:lnTo>
                <a:lnTo>
                  <a:pt x="9807" y="15233"/>
                </a:lnTo>
                <a:lnTo>
                  <a:pt x="9807" y="15282"/>
                </a:lnTo>
                <a:lnTo>
                  <a:pt x="9831" y="15330"/>
                </a:lnTo>
                <a:lnTo>
                  <a:pt x="9856" y="15379"/>
                </a:lnTo>
                <a:lnTo>
                  <a:pt x="9929" y="15379"/>
                </a:lnTo>
                <a:lnTo>
                  <a:pt x="10099" y="15282"/>
                </a:lnTo>
                <a:lnTo>
                  <a:pt x="10245" y="15184"/>
                </a:lnTo>
                <a:lnTo>
                  <a:pt x="10537" y="14941"/>
                </a:lnTo>
                <a:lnTo>
                  <a:pt x="10804" y="14771"/>
                </a:lnTo>
                <a:lnTo>
                  <a:pt x="11072" y="14600"/>
                </a:lnTo>
                <a:lnTo>
                  <a:pt x="11072" y="14600"/>
                </a:lnTo>
                <a:lnTo>
                  <a:pt x="11048" y="15087"/>
                </a:lnTo>
                <a:lnTo>
                  <a:pt x="10926" y="15136"/>
                </a:lnTo>
                <a:lnTo>
                  <a:pt x="10804" y="15209"/>
                </a:lnTo>
                <a:lnTo>
                  <a:pt x="10585" y="15330"/>
                </a:lnTo>
                <a:lnTo>
                  <a:pt x="10439" y="15403"/>
                </a:lnTo>
                <a:lnTo>
                  <a:pt x="10269" y="15525"/>
                </a:lnTo>
                <a:lnTo>
                  <a:pt x="10123" y="15647"/>
                </a:lnTo>
                <a:lnTo>
                  <a:pt x="10074" y="15695"/>
                </a:lnTo>
                <a:lnTo>
                  <a:pt x="10050" y="15793"/>
                </a:lnTo>
                <a:lnTo>
                  <a:pt x="10050" y="15817"/>
                </a:lnTo>
                <a:lnTo>
                  <a:pt x="10074" y="15841"/>
                </a:lnTo>
                <a:lnTo>
                  <a:pt x="10245" y="15841"/>
                </a:lnTo>
                <a:lnTo>
                  <a:pt x="10391" y="15817"/>
                </a:lnTo>
                <a:lnTo>
                  <a:pt x="10683" y="15671"/>
                </a:lnTo>
                <a:lnTo>
                  <a:pt x="11023" y="15501"/>
                </a:lnTo>
                <a:lnTo>
                  <a:pt x="10999" y="15841"/>
                </a:lnTo>
                <a:lnTo>
                  <a:pt x="10756" y="15987"/>
                </a:lnTo>
                <a:lnTo>
                  <a:pt x="10610" y="16085"/>
                </a:lnTo>
                <a:lnTo>
                  <a:pt x="10464" y="16206"/>
                </a:lnTo>
                <a:lnTo>
                  <a:pt x="10342" y="16352"/>
                </a:lnTo>
                <a:lnTo>
                  <a:pt x="10196" y="16474"/>
                </a:lnTo>
                <a:lnTo>
                  <a:pt x="10172" y="16498"/>
                </a:lnTo>
                <a:lnTo>
                  <a:pt x="10172" y="16522"/>
                </a:lnTo>
                <a:lnTo>
                  <a:pt x="10196" y="16547"/>
                </a:lnTo>
                <a:lnTo>
                  <a:pt x="10245" y="16547"/>
                </a:lnTo>
                <a:lnTo>
                  <a:pt x="10537" y="16425"/>
                </a:lnTo>
                <a:lnTo>
                  <a:pt x="10804" y="16303"/>
                </a:lnTo>
                <a:lnTo>
                  <a:pt x="10975" y="16230"/>
                </a:lnTo>
                <a:lnTo>
                  <a:pt x="10975" y="16449"/>
                </a:lnTo>
                <a:lnTo>
                  <a:pt x="10902" y="16474"/>
                </a:lnTo>
                <a:lnTo>
                  <a:pt x="10756" y="16547"/>
                </a:lnTo>
                <a:lnTo>
                  <a:pt x="10634" y="16620"/>
                </a:lnTo>
                <a:lnTo>
                  <a:pt x="10415" y="16814"/>
                </a:lnTo>
                <a:lnTo>
                  <a:pt x="10391" y="16863"/>
                </a:lnTo>
                <a:lnTo>
                  <a:pt x="10391" y="16887"/>
                </a:lnTo>
                <a:lnTo>
                  <a:pt x="10391" y="16960"/>
                </a:lnTo>
                <a:lnTo>
                  <a:pt x="10464" y="16985"/>
                </a:lnTo>
                <a:lnTo>
                  <a:pt x="10537" y="16985"/>
                </a:lnTo>
                <a:lnTo>
                  <a:pt x="10780" y="16887"/>
                </a:lnTo>
                <a:lnTo>
                  <a:pt x="11023" y="16790"/>
                </a:lnTo>
                <a:lnTo>
                  <a:pt x="11048" y="16887"/>
                </a:lnTo>
                <a:lnTo>
                  <a:pt x="10926" y="16960"/>
                </a:lnTo>
                <a:lnTo>
                  <a:pt x="10829" y="17058"/>
                </a:lnTo>
                <a:lnTo>
                  <a:pt x="10585" y="17252"/>
                </a:lnTo>
                <a:lnTo>
                  <a:pt x="10561" y="17277"/>
                </a:lnTo>
                <a:lnTo>
                  <a:pt x="10561" y="17301"/>
                </a:lnTo>
                <a:lnTo>
                  <a:pt x="10585" y="17325"/>
                </a:lnTo>
                <a:lnTo>
                  <a:pt x="10610" y="17325"/>
                </a:lnTo>
                <a:lnTo>
                  <a:pt x="10780" y="17301"/>
                </a:lnTo>
                <a:lnTo>
                  <a:pt x="10950" y="17252"/>
                </a:lnTo>
                <a:lnTo>
                  <a:pt x="11096" y="17179"/>
                </a:lnTo>
                <a:lnTo>
                  <a:pt x="11242" y="17082"/>
                </a:lnTo>
                <a:lnTo>
                  <a:pt x="11388" y="17155"/>
                </a:lnTo>
                <a:lnTo>
                  <a:pt x="11534" y="17179"/>
                </a:lnTo>
                <a:lnTo>
                  <a:pt x="11705" y="17204"/>
                </a:lnTo>
                <a:lnTo>
                  <a:pt x="11875" y="17204"/>
                </a:lnTo>
                <a:lnTo>
                  <a:pt x="12216" y="17179"/>
                </a:lnTo>
                <a:lnTo>
                  <a:pt x="12508" y="17155"/>
                </a:lnTo>
                <a:lnTo>
                  <a:pt x="12897" y="17179"/>
                </a:lnTo>
                <a:lnTo>
                  <a:pt x="13067" y="17179"/>
                </a:lnTo>
                <a:lnTo>
                  <a:pt x="13262" y="17228"/>
                </a:lnTo>
                <a:lnTo>
                  <a:pt x="13432" y="17277"/>
                </a:lnTo>
                <a:lnTo>
                  <a:pt x="13554" y="17374"/>
                </a:lnTo>
                <a:lnTo>
                  <a:pt x="13676" y="17496"/>
                </a:lnTo>
                <a:lnTo>
                  <a:pt x="13773" y="17617"/>
                </a:lnTo>
                <a:lnTo>
                  <a:pt x="13530" y="17593"/>
                </a:lnTo>
                <a:lnTo>
                  <a:pt x="12556" y="17593"/>
                </a:lnTo>
                <a:lnTo>
                  <a:pt x="11826" y="17642"/>
                </a:lnTo>
                <a:lnTo>
                  <a:pt x="10366" y="17715"/>
                </a:lnTo>
                <a:lnTo>
                  <a:pt x="9637" y="17739"/>
                </a:lnTo>
                <a:lnTo>
                  <a:pt x="8907" y="17763"/>
                </a:lnTo>
                <a:lnTo>
                  <a:pt x="7763" y="17788"/>
                </a:lnTo>
                <a:lnTo>
                  <a:pt x="6644" y="17788"/>
                </a:lnTo>
                <a:lnTo>
                  <a:pt x="6181" y="17739"/>
                </a:lnTo>
                <a:lnTo>
                  <a:pt x="5816" y="17715"/>
                </a:lnTo>
                <a:lnTo>
                  <a:pt x="5500" y="17690"/>
                </a:lnTo>
                <a:lnTo>
                  <a:pt x="5597" y="17544"/>
                </a:lnTo>
                <a:lnTo>
                  <a:pt x="5743" y="17447"/>
                </a:lnTo>
                <a:lnTo>
                  <a:pt x="5865" y="17350"/>
                </a:lnTo>
                <a:lnTo>
                  <a:pt x="6035" y="17277"/>
                </a:lnTo>
                <a:lnTo>
                  <a:pt x="6206" y="17228"/>
                </a:lnTo>
                <a:lnTo>
                  <a:pt x="6376" y="17179"/>
                </a:lnTo>
                <a:lnTo>
                  <a:pt x="6765" y="17155"/>
                </a:lnTo>
                <a:lnTo>
                  <a:pt x="7057" y="17179"/>
                </a:lnTo>
                <a:lnTo>
                  <a:pt x="7374" y="17204"/>
                </a:lnTo>
                <a:lnTo>
                  <a:pt x="7544" y="17179"/>
                </a:lnTo>
                <a:lnTo>
                  <a:pt x="7690" y="17179"/>
                </a:lnTo>
                <a:lnTo>
                  <a:pt x="7836" y="17131"/>
                </a:lnTo>
                <a:lnTo>
                  <a:pt x="7958" y="17058"/>
                </a:lnTo>
                <a:lnTo>
                  <a:pt x="7982" y="17009"/>
                </a:lnTo>
                <a:lnTo>
                  <a:pt x="8055" y="17033"/>
                </a:lnTo>
                <a:lnTo>
                  <a:pt x="8128" y="17033"/>
                </a:lnTo>
                <a:lnTo>
                  <a:pt x="8177" y="17009"/>
                </a:lnTo>
                <a:lnTo>
                  <a:pt x="8225" y="16960"/>
                </a:lnTo>
                <a:lnTo>
                  <a:pt x="8274" y="16887"/>
                </a:lnTo>
                <a:lnTo>
                  <a:pt x="8298" y="16766"/>
                </a:lnTo>
                <a:lnTo>
                  <a:pt x="8298" y="16668"/>
                </a:lnTo>
                <a:lnTo>
                  <a:pt x="8298" y="16620"/>
                </a:lnTo>
                <a:lnTo>
                  <a:pt x="8274" y="16595"/>
                </a:lnTo>
                <a:lnTo>
                  <a:pt x="8298" y="16303"/>
                </a:lnTo>
                <a:lnTo>
                  <a:pt x="8298" y="15768"/>
                </a:lnTo>
                <a:lnTo>
                  <a:pt x="8298" y="15233"/>
                </a:lnTo>
                <a:lnTo>
                  <a:pt x="8298" y="14965"/>
                </a:lnTo>
                <a:lnTo>
                  <a:pt x="8323" y="14649"/>
                </a:lnTo>
                <a:lnTo>
                  <a:pt x="8323" y="14333"/>
                </a:lnTo>
                <a:lnTo>
                  <a:pt x="8323" y="14187"/>
                </a:lnTo>
                <a:lnTo>
                  <a:pt x="8298" y="14065"/>
                </a:lnTo>
                <a:lnTo>
                  <a:pt x="9101" y="14041"/>
                </a:lnTo>
                <a:lnTo>
                  <a:pt x="9101" y="14041"/>
                </a:lnTo>
                <a:lnTo>
                  <a:pt x="8980" y="14138"/>
                </a:lnTo>
                <a:lnTo>
                  <a:pt x="8834" y="14260"/>
                </a:lnTo>
                <a:lnTo>
                  <a:pt x="8688" y="14406"/>
                </a:lnTo>
                <a:lnTo>
                  <a:pt x="8663" y="14454"/>
                </a:lnTo>
                <a:lnTo>
                  <a:pt x="8639" y="14503"/>
                </a:lnTo>
                <a:lnTo>
                  <a:pt x="8615" y="14600"/>
                </a:lnTo>
                <a:lnTo>
                  <a:pt x="8615" y="14649"/>
                </a:lnTo>
                <a:lnTo>
                  <a:pt x="8639" y="14673"/>
                </a:lnTo>
                <a:lnTo>
                  <a:pt x="8761" y="14673"/>
                </a:lnTo>
                <a:lnTo>
                  <a:pt x="8858" y="14649"/>
                </a:lnTo>
                <a:lnTo>
                  <a:pt x="9028" y="14527"/>
                </a:lnTo>
                <a:lnTo>
                  <a:pt x="9199" y="14406"/>
                </a:lnTo>
                <a:lnTo>
                  <a:pt x="9466" y="14235"/>
                </a:lnTo>
                <a:lnTo>
                  <a:pt x="9710" y="14016"/>
                </a:lnTo>
                <a:lnTo>
                  <a:pt x="9953" y="14016"/>
                </a:lnTo>
                <a:lnTo>
                  <a:pt x="9734" y="14211"/>
                </a:lnTo>
                <a:lnTo>
                  <a:pt x="9539" y="14406"/>
                </a:lnTo>
                <a:lnTo>
                  <a:pt x="9345" y="14625"/>
                </a:lnTo>
                <a:lnTo>
                  <a:pt x="9199" y="14868"/>
                </a:lnTo>
                <a:lnTo>
                  <a:pt x="9199" y="14892"/>
                </a:lnTo>
                <a:lnTo>
                  <a:pt x="9199" y="14917"/>
                </a:lnTo>
                <a:lnTo>
                  <a:pt x="9223" y="14941"/>
                </a:lnTo>
                <a:lnTo>
                  <a:pt x="9272" y="14941"/>
                </a:lnTo>
                <a:lnTo>
                  <a:pt x="9393" y="14892"/>
                </a:lnTo>
                <a:lnTo>
                  <a:pt x="9515" y="14844"/>
                </a:lnTo>
                <a:lnTo>
                  <a:pt x="9758" y="14698"/>
                </a:lnTo>
                <a:lnTo>
                  <a:pt x="10196" y="14357"/>
                </a:lnTo>
                <a:lnTo>
                  <a:pt x="10464" y="14235"/>
                </a:lnTo>
                <a:lnTo>
                  <a:pt x="10658" y="14138"/>
                </a:lnTo>
                <a:lnTo>
                  <a:pt x="10804" y="14016"/>
                </a:lnTo>
                <a:close/>
                <a:moveTo>
                  <a:pt x="6936" y="1"/>
                </a:moveTo>
                <a:lnTo>
                  <a:pt x="5914" y="74"/>
                </a:lnTo>
                <a:lnTo>
                  <a:pt x="4892" y="147"/>
                </a:lnTo>
                <a:lnTo>
                  <a:pt x="3870" y="268"/>
                </a:lnTo>
                <a:lnTo>
                  <a:pt x="2945" y="366"/>
                </a:lnTo>
                <a:lnTo>
                  <a:pt x="2483" y="390"/>
                </a:lnTo>
                <a:lnTo>
                  <a:pt x="1680" y="390"/>
                </a:lnTo>
                <a:lnTo>
                  <a:pt x="1339" y="317"/>
                </a:lnTo>
                <a:lnTo>
                  <a:pt x="658" y="195"/>
                </a:lnTo>
                <a:lnTo>
                  <a:pt x="634" y="147"/>
                </a:lnTo>
                <a:lnTo>
                  <a:pt x="585" y="122"/>
                </a:lnTo>
                <a:lnTo>
                  <a:pt x="512" y="98"/>
                </a:lnTo>
                <a:lnTo>
                  <a:pt x="463" y="98"/>
                </a:lnTo>
                <a:lnTo>
                  <a:pt x="390" y="122"/>
                </a:lnTo>
                <a:lnTo>
                  <a:pt x="342" y="147"/>
                </a:lnTo>
                <a:lnTo>
                  <a:pt x="317" y="220"/>
                </a:lnTo>
                <a:lnTo>
                  <a:pt x="293" y="293"/>
                </a:lnTo>
                <a:lnTo>
                  <a:pt x="244" y="1169"/>
                </a:lnTo>
                <a:lnTo>
                  <a:pt x="220" y="2069"/>
                </a:lnTo>
                <a:lnTo>
                  <a:pt x="196" y="3821"/>
                </a:lnTo>
                <a:lnTo>
                  <a:pt x="171" y="4794"/>
                </a:lnTo>
                <a:lnTo>
                  <a:pt x="123" y="5768"/>
                </a:lnTo>
                <a:lnTo>
                  <a:pt x="25" y="7690"/>
                </a:lnTo>
                <a:lnTo>
                  <a:pt x="1" y="8614"/>
                </a:lnTo>
                <a:lnTo>
                  <a:pt x="1" y="9539"/>
                </a:lnTo>
                <a:lnTo>
                  <a:pt x="25" y="11364"/>
                </a:lnTo>
                <a:lnTo>
                  <a:pt x="1" y="11997"/>
                </a:lnTo>
                <a:lnTo>
                  <a:pt x="1" y="12362"/>
                </a:lnTo>
                <a:lnTo>
                  <a:pt x="25" y="12702"/>
                </a:lnTo>
                <a:lnTo>
                  <a:pt x="50" y="13067"/>
                </a:lnTo>
                <a:lnTo>
                  <a:pt x="123" y="13408"/>
                </a:lnTo>
                <a:lnTo>
                  <a:pt x="244" y="13700"/>
                </a:lnTo>
                <a:lnTo>
                  <a:pt x="317" y="13846"/>
                </a:lnTo>
                <a:lnTo>
                  <a:pt x="390" y="13968"/>
                </a:lnTo>
                <a:lnTo>
                  <a:pt x="463" y="14065"/>
                </a:lnTo>
                <a:lnTo>
                  <a:pt x="561" y="14089"/>
                </a:lnTo>
                <a:lnTo>
                  <a:pt x="634" y="14089"/>
                </a:lnTo>
                <a:lnTo>
                  <a:pt x="731" y="14065"/>
                </a:lnTo>
                <a:lnTo>
                  <a:pt x="901" y="14138"/>
                </a:lnTo>
                <a:lnTo>
                  <a:pt x="1072" y="14162"/>
                </a:lnTo>
                <a:lnTo>
                  <a:pt x="1412" y="14211"/>
                </a:lnTo>
                <a:lnTo>
                  <a:pt x="2093" y="14260"/>
                </a:lnTo>
                <a:lnTo>
                  <a:pt x="2726" y="14308"/>
                </a:lnTo>
                <a:lnTo>
                  <a:pt x="3334" y="14308"/>
                </a:lnTo>
                <a:lnTo>
                  <a:pt x="3943" y="14284"/>
                </a:lnTo>
                <a:lnTo>
                  <a:pt x="4551" y="14260"/>
                </a:lnTo>
                <a:lnTo>
                  <a:pt x="7958" y="14089"/>
                </a:lnTo>
                <a:lnTo>
                  <a:pt x="7958" y="14089"/>
                </a:lnTo>
                <a:lnTo>
                  <a:pt x="7909" y="14211"/>
                </a:lnTo>
                <a:lnTo>
                  <a:pt x="7885" y="14357"/>
                </a:lnTo>
                <a:lnTo>
                  <a:pt x="7860" y="14673"/>
                </a:lnTo>
                <a:lnTo>
                  <a:pt x="7860" y="15233"/>
                </a:lnTo>
                <a:lnTo>
                  <a:pt x="7860" y="15768"/>
                </a:lnTo>
                <a:lnTo>
                  <a:pt x="7836" y="16303"/>
                </a:lnTo>
                <a:lnTo>
                  <a:pt x="7812" y="16547"/>
                </a:lnTo>
                <a:lnTo>
                  <a:pt x="7812" y="16668"/>
                </a:lnTo>
                <a:lnTo>
                  <a:pt x="7812" y="16790"/>
                </a:lnTo>
                <a:lnTo>
                  <a:pt x="7666" y="16741"/>
                </a:lnTo>
                <a:lnTo>
                  <a:pt x="7471" y="16693"/>
                </a:lnTo>
                <a:lnTo>
                  <a:pt x="7276" y="16693"/>
                </a:lnTo>
                <a:lnTo>
                  <a:pt x="7057" y="16668"/>
                </a:lnTo>
                <a:lnTo>
                  <a:pt x="6644" y="16693"/>
                </a:lnTo>
                <a:lnTo>
                  <a:pt x="6303" y="16741"/>
                </a:lnTo>
                <a:lnTo>
                  <a:pt x="6060" y="16790"/>
                </a:lnTo>
                <a:lnTo>
                  <a:pt x="5841" y="16863"/>
                </a:lnTo>
                <a:lnTo>
                  <a:pt x="5646" y="16936"/>
                </a:lnTo>
                <a:lnTo>
                  <a:pt x="5451" y="17058"/>
                </a:lnTo>
                <a:lnTo>
                  <a:pt x="5281" y="17204"/>
                </a:lnTo>
                <a:lnTo>
                  <a:pt x="5135" y="17374"/>
                </a:lnTo>
                <a:lnTo>
                  <a:pt x="5038" y="17569"/>
                </a:lnTo>
                <a:lnTo>
                  <a:pt x="4940" y="17812"/>
                </a:lnTo>
                <a:lnTo>
                  <a:pt x="4940" y="17885"/>
                </a:lnTo>
                <a:lnTo>
                  <a:pt x="4940" y="17958"/>
                </a:lnTo>
                <a:lnTo>
                  <a:pt x="4989" y="18031"/>
                </a:lnTo>
                <a:lnTo>
                  <a:pt x="5038" y="18055"/>
                </a:lnTo>
                <a:lnTo>
                  <a:pt x="5111" y="18080"/>
                </a:lnTo>
                <a:lnTo>
                  <a:pt x="5184" y="18080"/>
                </a:lnTo>
                <a:lnTo>
                  <a:pt x="5257" y="18055"/>
                </a:lnTo>
                <a:lnTo>
                  <a:pt x="5330" y="18007"/>
                </a:lnTo>
                <a:lnTo>
                  <a:pt x="5451" y="18080"/>
                </a:lnTo>
                <a:lnTo>
                  <a:pt x="5597" y="18128"/>
                </a:lnTo>
                <a:lnTo>
                  <a:pt x="5743" y="18177"/>
                </a:lnTo>
                <a:lnTo>
                  <a:pt x="5914" y="18201"/>
                </a:lnTo>
                <a:lnTo>
                  <a:pt x="6254" y="18226"/>
                </a:lnTo>
                <a:lnTo>
                  <a:pt x="6498" y="18226"/>
                </a:lnTo>
                <a:lnTo>
                  <a:pt x="7082" y="18250"/>
                </a:lnTo>
                <a:lnTo>
                  <a:pt x="7641" y="18250"/>
                </a:lnTo>
                <a:lnTo>
                  <a:pt x="8785" y="18226"/>
                </a:lnTo>
                <a:lnTo>
                  <a:pt x="10147" y="18201"/>
                </a:lnTo>
                <a:lnTo>
                  <a:pt x="11486" y="18128"/>
                </a:lnTo>
                <a:lnTo>
                  <a:pt x="12994" y="18080"/>
                </a:lnTo>
                <a:lnTo>
                  <a:pt x="13238" y="18080"/>
                </a:lnTo>
                <a:lnTo>
                  <a:pt x="13505" y="18104"/>
                </a:lnTo>
                <a:lnTo>
                  <a:pt x="13773" y="18080"/>
                </a:lnTo>
                <a:lnTo>
                  <a:pt x="13919" y="18080"/>
                </a:lnTo>
                <a:lnTo>
                  <a:pt x="14016" y="18031"/>
                </a:lnTo>
                <a:lnTo>
                  <a:pt x="14089" y="18080"/>
                </a:lnTo>
                <a:lnTo>
                  <a:pt x="14235" y="18080"/>
                </a:lnTo>
                <a:lnTo>
                  <a:pt x="14284" y="18055"/>
                </a:lnTo>
                <a:lnTo>
                  <a:pt x="14333" y="18007"/>
                </a:lnTo>
                <a:lnTo>
                  <a:pt x="14381" y="17958"/>
                </a:lnTo>
                <a:lnTo>
                  <a:pt x="14406" y="17885"/>
                </a:lnTo>
                <a:lnTo>
                  <a:pt x="14381" y="17812"/>
                </a:lnTo>
                <a:lnTo>
                  <a:pt x="14308" y="17569"/>
                </a:lnTo>
                <a:lnTo>
                  <a:pt x="14211" y="17374"/>
                </a:lnTo>
                <a:lnTo>
                  <a:pt x="14065" y="17179"/>
                </a:lnTo>
                <a:lnTo>
                  <a:pt x="13895" y="17033"/>
                </a:lnTo>
                <a:lnTo>
                  <a:pt x="13700" y="16912"/>
                </a:lnTo>
                <a:lnTo>
                  <a:pt x="13505" y="16814"/>
                </a:lnTo>
                <a:lnTo>
                  <a:pt x="13262" y="16741"/>
                </a:lnTo>
                <a:lnTo>
                  <a:pt x="13043" y="16693"/>
                </a:lnTo>
                <a:lnTo>
                  <a:pt x="12581" y="16693"/>
                </a:lnTo>
                <a:lnTo>
                  <a:pt x="12118" y="16766"/>
                </a:lnTo>
                <a:lnTo>
                  <a:pt x="11802" y="16790"/>
                </a:lnTo>
                <a:lnTo>
                  <a:pt x="11486" y="16814"/>
                </a:lnTo>
                <a:lnTo>
                  <a:pt x="11461" y="16620"/>
                </a:lnTo>
                <a:lnTo>
                  <a:pt x="11510" y="16571"/>
                </a:lnTo>
                <a:lnTo>
                  <a:pt x="11534" y="16498"/>
                </a:lnTo>
                <a:lnTo>
                  <a:pt x="11534" y="16449"/>
                </a:lnTo>
                <a:lnTo>
                  <a:pt x="11486" y="16425"/>
                </a:lnTo>
                <a:lnTo>
                  <a:pt x="11437" y="16401"/>
                </a:lnTo>
                <a:lnTo>
                  <a:pt x="11437" y="15939"/>
                </a:lnTo>
                <a:lnTo>
                  <a:pt x="11461" y="15501"/>
                </a:lnTo>
                <a:lnTo>
                  <a:pt x="11534" y="14746"/>
                </a:lnTo>
                <a:lnTo>
                  <a:pt x="11534" y="14381"/>
                </a:lnTo>
                <a:lnTo>
                  <a:pt x="11510" y="14187"/>
                </a:lnTo>
                <a:lnTo>
                  <a:pt x="11461" y="14016"/>
                </a:lnTo>
                <a:lnTo>
                  <a:pt x="14576" y="14016"/>
                </a:lnTo>
                <a:lnTo>
                  <a:pt x="15136" y="14041"/>
                </a:lnTo>
                <a:lnTo>
                  <a:pt x="15720" y="14089"/>
                </a:lnTo>
                <a:lnTo>
                  <a:pt x="16839" y="14211"/>
                </a:lnTo>
                <a:lnTo>
                  <a:pt x="17423" y="14260"/>
                </a:lnTo>
                <a:lnTo>
                  <a:pt x="17982" y="14260"/>
                </a:lnTo>
                <a:lnTo>
                  <a:pt x="18542" y="14235"/>
                </a:lnTo>
                <a:lnTo>
                  <a:pt x="18834" y="14211"/>
                </a:lnTo>
                <a:lnTo>
                  <a:pt x="19102" y="14138"/>
                </a:lnTo>
                <a:lnTo>
                  <a:pt x="19199" y="14114"/>
                </a:lnTo>
                <a:lnTo>
                  <a:pt x="19272" y="14041"/>
                </a:lnTo>
                <a:lnTo>
                  <a:pt x="19296" y="13968"/>
                </a:lnTo>
                <a:lnTo>
                  <a:pt x="19272" y="13870"/>
                </a:lnTo>
                <a:lnTo>
                  <a:pt x="19272" y="13773"/>
                </a:lnTo>
                <a:lnTo>
                  <a:pt x="19150" y="13043"/>
                </a:lnTo>
                <a:lnTo>
                  <a:pt x="19248" y="12921"/>
                </a:lnTo>
                <a:lnTo>
                  <a:pt x="19248" y="12873"/>
                </a:lnTo>
                <a:lnTo>
                  <a:pt x="19248" y="12824"/>
                </a:lnTo>
                <a:lnTo>
                  <a:pt x="19223" y="12800"/>
                </a:lnTo>
                <a:lnTo>
                  <a:pt x="19102" y="12800"/>
                </a:lnTo>
                <a:lnTo>
                  <a:pt x="19053" y="12337"/>
                </a:lnTo>
                <a:lnTo>
                  <a:pt x="19029" y="11875"/>
                </a:lnTo>
                <a:lnTo>
                  <a:pt x="18980" y="10926"/>
                </a:lnTo>
                <a:lnTo>
                  <a:pt x="18980" y="10001"/>
                </a:lnTo>
                <a:lnTo>
                  <a:pt x="19004" y="9052"/>
                </a:lnTo>
                <a:lnTo>
                  <a:pt x="19004" y="8955"/>
                </a:lnTo>
                <a:lnTo>
                  <a:pt x="19077" y="7203"/>
                </a:lnTo>
                <a:lnTo>
                  <a:pt x="19150" y="5549"/>
                </a:lnTo>
                <a:lnTo>
                  <a:pt x="19175" y="3894"/>
                </a:lnTo>
                <a:lnTo>
                  <a:pt x="19223" y="2385"/>
                </a:lnTo>
                <a:lnTo>
                  <a:pt x="19248" y="1607"/>
                </a:lnTo>
                <a:lnTo>
                  <a:pt x="19223" y="1242"/>
                </a:lnTo>
                <a:lnTo>
                  <a:pt x="19199" y="852"/>
                </a:lnTo>
                <a:lnTo>
                  <a:pt x="19248" y="804"/>
                </a:lnTo>
                <a:lnTo>
                  <a:pt x="19272" y="755"/>
                </a:lnTo>
                <a:lnTo>
                  <a:pt x="19296" y="682"/>
                </a:lnTo>
                <a:lnTo>
                  <a:pt x="19296" y="609"/>
                </a:lnTo>
                <a:lnTo>
                  <a:pt x="19272" y="560"/>
                </a:lnTo>
                <a:lnTo>
                  <a:pt x="19223" y="512"/>
                </a:lnTo>
                <a:lnTo>
                  <a:pt x="19175" y="463"/>
                </a:lnTo>
                <a:lnTo>
                  <a:pt x="19102" y="439"/>
                </a:lnTo>
                <a:lnTo>
                  <a:pt x="18493" y="317"/>
                </a:lnTo>
                <a:lnTo>
                  <a:pt x="17885" y="268"/>
                </a:lnTo>
                <a:lnTo>
                  <a:pt x="17277" y="244"/>
                </a:lnTo>
                <a:lnTo>
                  <a:pt x="16644" y="244"/>
                </a:lnTo>
                <a:lnTo>
                  <a:pt x="15403" y="293"/>
                </a:lnTo>
                <a:lnTo>
                  <a:pt x="14187" y="293"/>
                </a:lnTo>
                <a:lnTo>
                  <a:pt x="12629" y="220"/>
                </a:lnTo>
                <a:lnTo>
                  <a:pt x="11072" y="122"/>
                </a:lnTo>
                <a:lnTo>
                  <a:pt x="9515" y="49"/>
                </a:lnTo>
                <a:lnTo>
                  <a:pt x="795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 name="Bild 6" descr="Sköld bockmärke med hel fyllning">
            <a:extLst>
              <a:ext uri="{FF2B5EF4-FFF2-40B4-BE49-F238E27FC236}">
                <a16:creationId xmlns:a16="http://schemas.microsoft.com/office/drawing/2014/main" id="{F7320C8C-6CBA-63E1-2FC0-D67B40D94F4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0160" y="4591822"/>
            <a:ext cx="1457416" cy="1457416"/>
          </a:xfrm>
          <a:prstGeom prst="rect">
            <a:avLst/>
          </a:prstGeom>
        </p:spPr>
      </p:pic>
      <p:sp>
        <p:nvSpPr>
          <p:cNvPr id="13" name="Platshållare för innehåll 2">
            <a:extLst>
              <a:ext uri="{FF2B5EF4-FFF2-40B4-BE49-F238E27FC236}">
                <a16:creationId xmlns:a16="http://schemas.microsoft.com/office/drawing/2014/main" id="{A51C62D5-9045-4FBE-39DA-37826B64E4E9}"/>
              </a:ext>
            </a:extLst>
          </p:cNvPr>
          <p:cNvSpPr txBox="1">
            <a:spLocks/>
          </p:cNvSpPr>
          <p:nvPr/>
        </p:nvSpPr>
        <p:spPr>
          <a:xfrm>
            <a:off x="2865320" y="5083865"/>
            <a:ext cx="8790387" cy="759889"/>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sv-SE" sz="2400" dirty="0">
                <a:solidFill>
                  <a:srgbClr val="D3AABE"/>
                </a:solidFill>
                <a:latin typeface="Work Sans" pitchFamily="2" charset="0"/>
              </a:rPr>
              <a:t>Olika information är olika viktig att skydda</a:t>
            </a:r>
          </a:p>
        </p:txBody>
      </p:sp>
    </p:spTree>
    <p:extLst>
      <p:ext uri="{BB962C8B-B14F-4D97-AF65-F5344CB8AC3E}">
        <p14:creationId xmlns:p14="http://schemas.microsoft.com/office/powerpoint/2010/main" val="3166914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latshållare för bild 5" descr="En bild som visar person&#10;&#10;Automatiskt genererad beskrivning">
            <a:extLst>
              <a:ext uri="{FF2B5EF4-FFF2-40B4-BE49-F238E27FC236}">
                <a16:creationId xmlns:a16="http://schemas.microsoft.com/office/drawing/2014/main" id="{1C83C8D5-B05E-6C02-FB75-F9EBB7DF9151}"/>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l="20347" r="20347"/>
          <a:stretch>
            <a:fillRect/>
          </a:stretch>
        </p:blipFill>
        <p:spPr/>
      </p:pic>
      <p:sp>
        <p:nvSpPr>
          <p:cNvPr id="13" name="Rubrik 1">
            <a:extLst>
              <a:ext uri="{FF2B5EF4-FFF2-40B4-BE49-F238E27FC236}">
                <a16:creationId xmlns:a16="http://schemas.microsoft.com/office/drawing/2014/main" id="{2A8C5AC6-12A7-AE2C-2BB9-145FEABB66CE}"/>
              </a:ext>
            </a:extLst>
          </p:cNvPr>
          <p:cNvSpPr txBox="1">
            <a:spLocks/>
          </p:cNvSpPr>
          <p:nvPr/>
        </p:nvSpPr>
        <p:spPr>
          <a:xfrm>
            <a:off x="1001147" y="1070201"/>
            <a:ext cx="4023601" cy="759889"/>
          </a:xfrm>
          <a:prstGeom prst="rect">
            <a:avLst/>
          </a:prstGeom>
        </p:spPr>
        <p:txBody>
          <a:bodyPr>
            <a:normAutofit fontScale="925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sv-SE" sz="3000" dirty="0">
                <a:solidFill>
                  <a:schemeClr val="bg2"/>
                </a:solidFill>
                <a:latin typeface="Work Sans" pitchFamily="2" charset="0"/>
                <a:cs typeface="Futura Medium" panose="020B0602020204020303" pitchFamily="34" charset="-79"/>
              </a:rPr>
              <a:t>Dagens övningar</a:t>
            </a:r>
          </a:p>
        </p:txBody>
      </p:sp>
      <p:sp>
        <p:nvSpPr>
          <p:cNvPr id="8" name="Platshållare för innehåll 2">
            <a:extLst>
              <a:ext uri="{FF2B5EF4-FFF2-40B4-BE49-F238E27FC236}">
                <a16:creationId xmlns:a16="http://schemas.microsoft.com/office/drawing/2014/main" id="{E66D3FB0-2326-3F1A-E981-3B0EF74B0790}"/>
              </a:ext>
            </a:extLst>
          </p:cNvPr>
          <p:cNvSpPr txBox="1">
            <a:spLocks/>
          </p:cNvSpPr>
          <p:nvPr/>
        </p:nvSpPr>
        <p:spPr>
          <a:xfrm>
            <a:off x="1694184" y="2689458"/>
            <a:ext cx="6822989" cy="43932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800" dirty="0">
                <a:solidFill>
                  <a:schemeClr val="bg2"/>
                </a:solidFill>
                <a:latin typeface="Work Sans" pitchFamily="2" charset="0"/>
                <a:cs typeface="Futura Medium" panose="020B0602020204020303" pitchFamily="34" charset="-79"/>
              </a:rPr>
              <a:t>Övning 1: Vad vet vi om Kim?</a:t>
            </a:r>
          </a:p>
          <a:p>
            <a:pPr marL="0" indent="0">
              <a:buNone/>
            </a:pPr>
            <a:endParaRPr lang="sv-SE" sz="1800" dirty="0">
              <a:solidFill>
                <a:schemeClr val="bg2"/>
              </a:solidFill>
              <a:latin typeface="Work Sans" pitchFamily="2" charset="0"/>
              <a:cs typeface="Futura Medium" panose="020B0602020204020303" pitchFamily="34" charset="-79"/>
            </a:endParaRPr>
          </a:p>
          <a:p>
            <a:pPr marL="0" indent="0">
              <a:buNone/>
            </a:pPr>
            <a:endParaRPr lang="sv-SE" sz="1800" dirty="0">
              <a:solidFill>
                <a:schemeClr val="bg2"/>
              </a:solidFill>
              <a:latin typeface="Work Sans" pitchFamily="2" charset="0"/>
              <a:cs typeface="Futura Medium" panose="020B0602020204020303" pitchFamily="34" charset="-79"/>
            </a:endParaRPr>
          </a:p>
          <a:p>
            <a:pPr marL="0" indent="0">
              <a:buNone/>
            </a:pPr>
            <a:endParaRPr lang="sv-SE" sz="1800" dirty="0">
              <a:solidFill>
                <a:schemeClr val="bg2"/>
              </a:solidFill>
              <a:latin typeface="Work Sans" pitchFamily="2" charset="0"/>
              <a:cs typeface="Futura Medium" panose="020B0602020204020303" pitchFamily="34" charset="-79"/>
            </a:endParaRPr>
          </a:p>
          <a:p>
            <a:pPr marL="0" indent="0">
              <a:buNone/>
            </a:pPr>
            <a:endParaRPr lang="sv-SE" sz="1800" dirty="0">
              <a:solidFill>
                <a:schemeClr val="bg2"/>
              </a:solidFill>
              <a:latin typeface="Work Sans" pitchFamily="2" charset="0"/>
              <a:cs typeface="Futura Medium" panose="020B0602020204020303" pitchFamily="34" charset="-79"/>
            </a:endParaRPr>
          </a:p>
          <a:p>
            <a:pPr marL="0" indent="0">
              <a:buNone/>
            </a:pPr>
            <a:r>
              <a:rPr lang="sv-SE" sz="1800" dirty="0">
                <a:solidFill>
                  <a:schemeClr val="bg2"/>
                </a:solidFill>
                <a:latin typeface="Work Sans" pitchFamily="2" charset="0"/>
                <a:cs typeface="Futura Medium" panose="020B0602020204020303" pitchFamily="34" charset="-79"/>
              </a:rPr>
              <a:t>Övning 2: Vad är viktigt att skydda?</a:t>
            </a:r>
          </a:p>
        </p:txBody>
      </p:sp>
      <p:pic>
        <p:nvPicPr>
          <p:cNvPr id="11" name="Platshållare för innehåll 13">
            <a:extLst>
              <a:ext uri="{FF2B5EF4-FFF2-40B4-BE49-F238E27FC236}">
                <a16:creationId xmlns:a16="http://schemas.microsoft.com/office/drawing/2014/main" id="{417E8759-40FA-7912-307B-D23D7BF519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05455" y="178473"/>
            <a:ext cx="2873196" cy="357208"/>
          </a:xfrm>
          <a:prstGeom prst="rect">
            <a:avLst/>
          </a:prstGeom>
        </p:spPr>
      </p:pic>
      <p:pic>
        <p:nvPicPr>
          <p:cNvPr id="3" name="Bild 2" descr="Sköld med hel fyllning">
            <a:extLst>
              <a:ext uri="{FF2B5EF4-FFF2-40B4-BE49-F238E27FC236}">
                <a16:creationId xmlns:a16="http://schemas.microsoft.com/office/drawing/2014/main" id="{5CA3BB9E-32E3-EB35-18E2-46C211D5D43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93947" y="3989695"/>
            <a:ext cx="1305898" cy="1305898"/>
          </a:xfrm>
          <a:prstGeom prst="rect">
            <a:avLst/>
          </a:prstGeom>
        </p:spPr>
      </p:pic>
      <p:pic>
        <p:nvPicPr>
          <p:cNvPr id="5" name="Bild 4" descr="Förstoringsglas med hel fyllning">
            <a:extLst>
              <a:ext uri="{FF2B5EF4-FFF2-40B4-BE49-F238E27FC236}">
                <a16:creationId xmlns:a16="http://schemas.microsoft.com/office/drawing/2014/main" id="{319961F7-2B41-F364-A94C-EB1F6A1787E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93947" y="2279533"/>
            <a:ext cx="1300237" cy="1300237"/>
          </a:xfrm>
          <a:prstGeom prst="rect">
            <a:avLst/>
          </a:prstGeom>
        </p:spPr>
      </p:pic>
    </p:spTree>
    <p:extLst>
      <p:ext uri="{BB962C8B-B14F-4D97-AF65-F5344CB8AC3E}">
        <p14:creationId xmlns:p14="http://schemas.microsoft.com/office/powerpoint/2010/main" val="1904999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tshållare för innehåll 2">
            <a:extLst>
              <a:ext uri="{FF2B5EF4-FFF2-40B4-BE49-F238E27FC236}">
                <a16:creationId xmlns:a16="http://schemas.microsoft.com/office/drawing/2014/main" id="{4317AA91-0441-7B4E-A888-BC1A8F370FD5}"/>
              </a:ext>
            </a:extLst>
          </p:cNvPr>
          <p:cNvSpPr txBox="1">
            <a:spLocks/>
          </p:cNvSpPr>
          <p:nvPr/>
        </p:nvSpPr>
        <p:spPr>
          <a:xfrm>
            <a:off x="838200" y="2397211"/>
            <a:ext cx="6822989" cy="37797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dirty="0">
                <a:solidFill>
                  <a:schemeClr val="bg1"/>
                </a:solidFill>
                <a:latin typeface="Futura Medium" panose="020B0602020204020303" pitchFamily="34" charset="-79"/>
                <a:cs typeface="Futura Medium" panose="020B0602020204020303" pitchFamily="34" charset="-79"/>
              </a:rPr>
              <a:t>Fyll på med några punkter om dig själv</a:t>
            </a:r>
            <a:br>
              <a:rPr lang="sv-SE" dirty="0">
                <a:solidFill>
                  <a:schemeClr val="bg1"/>
                </a:solidFill>
                <a:latin typeface="Futura Medium" panose="020B0602020204020303" pitchFamily="34" charset="-79"/>
                <a:cs typeface="Futura Medium" panose="020B0602020204020303" pitchFamily="34" charset="-79"/>
              </a:rPr>
            </a:br>
            <a:endParaRPr lang="sv-SE" dirty="0">
              <a:solidFill>
                <a:schemeClr val="bg1"/>
              </a:solidFill>
              <a:latin typeface="Futura Medium" panose="020B0602020204020303" pitchFamily="34" charset="-79"/>
              <a:cs typeface="Futura Medium" panose="020B0602020204020303" pitchFamily="34" charset="-79"/>
            </a:endParaRPr>
          </a:p>
          <a:p>
            <a:r>
              <a:rPr lang="sv-SE" dirty="0">
                <a:solidFill>
                  <a:schemeClr val="bg1"/>
                </a:solidFill>
                <a:latin typeface="Futura Medium" panose="020B0602020204020303" pitchFamily="34" charset="-79"/>
                <a:cs typeface="Futura Medium" panose="020B0602020204020303" pitchFamily="34" charset="-79"/>
              </a:rPr>
              <a:t>Ta gärna med en personlig bild </a:t>
            </a:r>
            <a:br>
              <a:rPr lang="sv-SE" dirty="0">
                <a:solidFill>
                  <a:schemeClr val="bg1"/>
                </a:solidFill>
                <a:latin typeface="Futura Medium" panose="020B0602020204020303" pitchFamily="34" charset="-79"/>
                <a:cs typeface="Futura Medium" panose="020B0602020204020303" pitchFamily="34" charset="-79"/>
              </a:rPr>
            </a:br>
            <a:r>
              <a:rPr lang="sv-SE" sz="2400" dirty="0">
                <a:solidFill>
                  <a:schemeClr val="bg1"/>
                </a:solidFill>
                <a:latin typeface="Futura Medium" panose="020B0602020204020303" pitchFamily="34" charset="-79"/>
                <a:cs typeface="Futura Medium" panose="020B0602020204020303" pitchFamily="34" charset="-79"/>
              </a:rPr>
              <a:t>(vad du gör på fritiden eller kanske ett foto på dig från din egen skoltid)</a:t>
            </a:r>
          </a:p>
        </p:txBody>
      </p:sp>
      <p:sp>
        <p:nvSpPr>
          <p:cNvPr id="8" name="Google Shape;54;p11">
            <a:extLst>
              <a:ext uri="{FF2B5EF4-FFF2-40B4-BE49-F238E27FC236}">
                <a16:creationId xmlns:a16="http://schemas.microsoft.com/office/drawing/2014/main" id="{B9001AEA-DA30-734A-9154-D46C3B11B68D}"/>
              </a:ext>
            </a:extLst>
          </p:cNvPr>
          <p:cNvSpPr/>
          <p:nvPr/>
        </p:nvSpPr>
        <p:spPr>
          <a:xfrm>
            <a:off x="5462285" y="1889057"/>
            <a:ext cx="1442481" cy="102978"/>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Rubrik 1">
            <a:extLst>
              <a:ext uri="{FF2B5EF4-FFF2-40B4-BE49-F238E27FC236}">
                <a16:creationId xmlns:a16="http://schemas.microsoft.com/office/drawing/2014/main" id="{ABCBB743-9FAB-3F84-B06A-568ED31C011F}"/>
              </a:ext>
            </a:extLst>
          </p:cNvPr>
          <p:cNvSpPr txBox="1">
            <a:spLocks/>
          </p:cNvSpPr>
          <p:nvPr/>
        </p:nvSpPr>
        <p:spPr>
          <a:xfrm>
            <a:off x="393356" y="1302974"/>
            <a:ext cx="11580341" cy="759889"/>
          </a:xfrm>
          <a:prstGeom prst="rect">
            <a:avLst/>
          </a:prstGeom>
        </p:spPr>
        <p:txBody>
          <a:bodyPr>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sv-SE" sz="3000" dirty="0">
                <a:solidFill>
                  <a:schemeClr val="tx1"/>
                </a:solidFill>
                <a:latin typeface="Work Sans" pitchFamily="2" charset="0"/>
                <a:cs typeface="Futura Medium" panose="020B0602020204020303" pitchFamily="34" charset="-79"/>
              </a:rPr>
              <a:t>ÖVNING 1: Vad vet vi om KIM?</a:t>
            </a:r>
          </a:p>
        </p:txBody>
      </p:sp>
      <p:pic>
        <p:nvPicPr>
          <p:cNvPr id="15" name="Platshållare för innehåll 13">
            <a:extLst>
              <a:ext uri="{FF2B5EF4-FFF2-40B4-BE49-F238E27FC236}">
                <a16:creationId xmlns:a16="http://schemas.microsoft.com/office/drawing/2014/main" id="{EFB19733-C7CD-BADB-65BE-982A0AA325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5455" y="178473"/>
            <a:ext cx="2873196" cy="357208"/>
          </a:xfrm>
          <a:prstGeom prst="rect">
            <a:avLst/>
          </a:prstGeom>
        </p:spPr>
      </p:pic>
      <p:pic>
        <p:nvPicPr>
          <p:cNvPr id="14" name="Bild 13" descr="Förstoringsglas med hel fyllning">
            <a:extLst>
              <a:ext uri="{FF2B5EF4-FFF2-40B4-BE49-F238E27FC236}">
                <a16:creationId xmlns:a16="http://schemas.microsoft.com/office/drawing/2014/main" id="{01040D5D-9D6F-8839-AD5A-64F2C59F4F1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676505" y="2643001"/>
            <a:ext cx="2984684" cy="2984684"/>
          </a:xfrm>
          <a:prstGeom prst="rect">
            <a:avLst/>
          </a:prstGeom>
        </p:spPr>
      </p:pic>
    </p:spTree>
    <p:extLst>
      <p:ext uri="{BB962C8B-B14F-4D97-AF65-F5344CB8AC3E}">
        <p14:creationId xmlns:p14="http://schemas.microsoft.com/office/powerpoint/2010/main" val="3812344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921E46D0-3500-A343-82F9-0009903D1BD5}"/>
              </a:ext>
            </a:extLst>
          </p:cNvPr>
          <p:cNvSpPr/>
          <p:nvPr/>
        </p:nvSpPr>
        <p:spPr>
          <a:xfrm>
            <a:off x="1787306" y="947010"/>
            <a:ext cx="7525265" cy="4349579"/>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Google Shape;289;p33">
            <a:extLst>
              <a:ext uri="{FF2B5EF4-FFF2-40B4-BE49-F238E27FC236}">
                <a16:creationId xmlns:a16="http://schemas.microsoft.com/office/drawing/2014/main" id="{3F38DA06-B85A-B149-ADF0-7783914C574C}"/>
              </a:ext>
            </a:extLst>
          </p:cNvPr>
          <p:cNvSpPr/>
          <p:nvPr/>
        </p:nvSpPr>
        <p:spPr>
          <a:xfrm>
            <a:off x="1422782" y="673565"/>
            <a:ext cx="8254314" cy="5810870"/>
          </a:xfrm>
          <a:custGeom>
            <a:avLst/>
            <a:gdLst/>
            <a:ahLst/>
            <a:cxnLst/>
            <a:rect l="l" t="t" r="r" b="b"/>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rgbClr val="FFFFFF">
              <a:alpha val="11150"/>
            </a:srgbClr>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Sniglet"/>
              <a:ea typeface="Sniglet"/>
              <a:cs typeface="Sniglet"/>
              <a:sym typeface="Sniglet"/>
            </a:endParaRPr>
          </a:p>
        </p:txBody>
      </p:sp>
      <p:pic>
        <p:nvPicPr>
          <p:cNvPr id="11" name="Bildobjekt 10">
            <a:extLst>
              <a:ext uri="{FF2B5EF4-FFF2-40B4-BE49-F238E27FC236}">
                <a16:creationId xmlns:a16="http://schemas.microsoft.com/office/drawing/2014/main" id="{302E1EEB-1C7C-1C46-917E-0BE8F4B1C82A}"/>
              </a:ext>
            </a:extLst>
          </p:cNvPr>
          <p:cNvPicPr>
            <a:picLocks noChangeAspect="1"/>
          </p:cNvPicPr>
          <p:nvPr/>
        </p:nvPicPr>
        <p:blipFill>
          <a:blip r:embed="rId3"/>
          <a:srcRect/>
          <a:stretch/>
        </p:blipFill>
        <p:spPr>
          <a:xfrm>
            <a:off x="3715515" y="2784663"/>
            <a:ext cx="5174722" cy="515724"/>
          </a:xfrm>
          <a:prstGeom prst="rect">
            <a:avLst/>
          </a:prstGeom>
        </p:spPr>
      </p:pic>
      <p:pic>
        <p:nvPicPr>
          <p:cNvPr id="12" name="Bildobjekt 11">
            <a:extLst>
              <a:ext uri="{FF2B5EF4-FFF2-40B4-BE49-F238E27FC236}">
                <a16:creationId xmlns:a16="http://schemas.microsoft.com/office/drawing/2014/main" id="{C965070D-ABF0-384E-811B-C758E9FD8869}"/>
              </a:ext>
            </a:extLst>
          </p:cNvPr>
          <p:cNvPicPr>
            <a:picLocks noChangeAspect="1"/>
          </p:cNvPicPr>
          <p:nvPr/>
        </p:nvPicPr>
        <p:blipFill>
          <a:blip r:embed="rId4"/>
          <a:srcRect/>
          <a:stretch/>
        </p:blipFill>
        <p:spPr>
          <a:xfrm>
            <a:off x="3144338" y="3389378"/>
            <a:ext cx="5062451" cy="514682"/>
          </a:xfrm>
          <a:prstGeom prst="rect">
            <a:avLst/>
          </a:prstGeom>
        </p:spPr>
      </p:pic>
      <p:pic>
        <p:nvPicPr>
          <p:cNvPr id="13" name="Bildobjekt 12">
            <a:extLst>
              <a:ext uri="{FF2B5EF4-FFF2-40B4-BE49-F238E27FC236}">
                <a16:creationId xmlns:a16="http://schemas.microsoft.com/office/drawing/2014/main" id="{3F6A5262-A718-8A4C-B2C7-39AAC899AB34}"/>
              </a:ext>
            </a:extLst>
          </p:cNvPr>
          <p:cNvPicPr>
            <a:picLocks noChangeAspect="1"/>
          </p:cNvPicPr>
          <p:nvPr/>
        </p:nvPicPr>
        <p:blipFill>
          <a:blip r:embed="rId5"/>
          <a:srcRect/>
          <a:stretch/>
        </p:blipFill>
        <p:spPr>
          <a:xfrm>
            <a:off x="3324824" y="1247815"/>
            <a:ext cx="5191529" cy="1600584"/>
          </a:xfrm>
          <a:prstGeom prst="rect">
            <a:avLst/>
          </a:prstGeom>
        </p:spPr>
      </p:pic>
      <p:pic>
        <p:nvPicPr>
          <p:cNvPr id="14" name="Bildobjekt 13">
            <a:extLst>
              <a:ext uri="{FF2B5EF4-FFF2-40B4-BE49-F238E27FC236}">
                <a16:creationId xmlns:a16="http://schemas.microsoft.com/office/drawing/2014/main" id="{4CBB8D15-2FE2-7A49-B883-C28D8E6C7A2D}"/>
              </a:ext>
            </a:extLst>
          </p:cNvPr>
          <p:cNvPicPr>
            <a:picLocks noChangeAspect="1"/>
          </p:cNvPicPr>
          <p:nvPr/>
        </p:nvPicPr>
        <p:blipFill>
          <a:blip r:embed="rId6"/>
          <a:srcRect/>
          <a:stretch/>
        </p:blipFill>
        <p:spPr>
          <a:xfrm>
            <a:off x="3269422" y="3962768"/>
            <a:ext cx="5286995" cy="511075"/>
          </a:xfrm>
          <a:prstGeom prst="rect">
            <a:avLst/>
          </a:prstGeom>
        </p:spPr>
      </p:pic>
      <p:pic>
        <p:nvPicPr>
          <p:cNvPr id="15" name="Bildobjekt 14">
            <a:extLst>
              <a:ext uri="{FF2B5EF4-FFF2-40B4-BE49-F238E27FC236}">
                <a16:creationId xmlns:a16="http://schemas.microsoft.com/office/drawing/2014/main" id="{DE5B8A4E-2D7A-4149-858A-EB734BF4F87A}"/>
              </a:ext>
            </a:extLst>
          </p:cNvPr>
          <p:cNvPicPr>
            <a:picLocks noChangeAspect="1"/>
          </p:cNvPicPr>
          <p:nvPr/>
        </p:nvPicPr>
        <p:blipFill>
          <a:blip r:embed="rId7"/>
          <a:srcRect/>
          <a:stretch/>
        </p:blipFill>
        <p:spPr>
          <a:xfrm>
            <a:off x="3079478" y="4949584"/>
            <a:ext cx="5123690" cy="514943"/>
          </a:xfrm>
          <a:prstGeom prst="rect">
            <a:avLst/>
          </a:prstGeom>
        </p:spPr>
      </p:pic>
      <p:pic>
        <p:nvPicPr>
          <p:cNvPr id="16" name="Bildobjekt 15">
            <a:extLst>
              <a:ext uri="{FF2B5EF4-FFF2-40B4-BE49-F238E27FC236}">
                <a16:creationId xmlns:a16="http://schemas.microsoft.com/office/drawing/2014/main" id="{E74CC459-FFA6-AF46-B672-A8E906A6000D}"/>
              </a:ext>
            </a:extLst>
          </p:cNvPr>
          <p:cNvPicPr>
            <a:picLocks noChangeAspect="1"/>
          </p:cNvPicPr>
          <p:nvPr/>
        </p:nvPicPr>
        <p:blipFill>
          <a:blip r:embed="rId8"/>
          <a:srcRect/>
          <a:stretch/>
        </p:blipFill>
        <p:spPr>
          <a:xfrm>
            <a:off x="3432368" y="4445039"/>
            <a:ext cx="5052244" cy="491660"/>
          </a:xfrm>
          <a:prstGeom prst="rect">
            <a:avLst/>
          </a:prstGeom>
        </p:spPr>
      </p:pic>
      <p:grpSp>
        <p:nvGrpSpPr>
          <p:cNvPr id="8" name="Grupp 7">
            <a:extLst>
              <a:ext uri="{FF2B5EF4-FFF2-40B4-BE49-F238E27FC236}">
                <a16:creationId xmlns:a16="http://schemas.microsoft.com/office/drawing/2014/main" id="{526E839E-D0C9-4A45-B896-0E229CA3328A}"/>
              </a:ext>
            </a:extLst>
          </p:cNvPr>
          <p:cNvGrpSpPr/>
          <p:nvPr/>
        </p:nvGrpSpPr>
        <p:grpSpPr>
          <a:xfrm>
            <a:off x="174287" y="2048107"/>
            <a:ext cx="2861514" cy="2837262"/>
            <a:chOff x="336238" y="1488678"/>
            <a:chExt cx="3554752" cy="3524625"/>
          </a:xfrm>
        </p:grpSpPr>
        <p:sp>
          <p:nvSpPr>
            <p:cNvPr id="7" name="Ellips 6">
              <a:extLst>
                <a:ext uri="{FF2B5EF4-FFF2-40B4-BE49-F238E27FC236}">
                  <a16:creationId xmlns:a16="http://schemas.microsoft.com/office/drawing/2014/main" id="{3DF38AC4-18AA-1F47-9686-2F592199873B}"/>
                </a:ext>
              </a:extLst>
            </p:cNvPr>
            <p:cNvSpPr/>
            <p:nvPr/>
          </p:nvSpPr>
          <p:spPr>
            <a:xfrm>
              <a:off x="1206260" y="1568458"/>
              <a:ext cx="2530182" cy="2530182"/>
            </a:xfrm>
            <a:prstGeom prst="ellipse">
              <a:avLst/>
            </a:prstGeom>
            <a:solidFill>
              <a:srgbClr val="FFFFFF">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Google Shape;389;p38">
              <a:extLst>
                <a:ext uri="{FF2B5EF4-FFF2-40B4-BE49-F238E27FC236}">
                  <a16:creationId xmlns:a16="http://schemas.microsoft.com/office/drawing/2014/main" id="{9BDDF06C-490D-EC48-A22C-AA6B0466D969}"/>
                </a:ext>
              </a:extLst>
            </p:cNvPr>
            <p:cNvSpPr/>
            <p:nvPr/>
          </p:nvSpPr>
          <p:spPr>
            <a:xfrm rot="5125660">
              <a:off x="351301" y="1473615"/>
              <a:ext cx="3524625" cy="3554752"/>
            </a:xfrm>
            <a:custGeom>
              <a:avLst/>
              <a:gdLst/>
              <a:ahLst/>
              <a:cxnLst/>
              <a:rect l="l" t="t" r="r" b="b"/>
              <a:pathLst>
                <a:path w="17082" h="17228" extrusionOk="0">
                  <a:moveTo>
                    <a:pt x="6497" y="2993"/>
                  </a:moveTo>
                  <a:lnTo>
                    <a:pt x="6400" y="3042"/>
                  </a:lnTo>
                  <a:lnTo>
                    <a:pt x="6302" y="3090"/>
                  </a:lnTo>
                  <a:lnTo>
                    <a:pt x="6229" y="3212"/>
                  </a:lnTo>
                  <a:lnTo>
                    <a:pt x="6229" y="3285"/>
                  </a:lnTo>
                  <a:lnTo>
                    <a:pt x="6254" y="3334"/>
                  </a:lnTo>
                  <a:lnTo>
                    <a:pt x="6278" y="3407"/>
                  </a:lnTo>
                  <a:lnTo>
                    <a:pt x="6351" y="3455"/>
                  </a:lnTo>
                  <a:lnTo>
                    <a:pt x="6400" y="3480"/>
                  </a:lnTo>
                  <a:lnTo>
                    <a:pt x="6643" y="3480"/>
                  </a:lnTo>
                  <a:lnTo>
                    <a:pt x="6692" y="3504"/>
                  </a:lnTo>
                  <a:lnTo>
                    <a:pt x="6911" y="3504"/>
                  </a:lnTo>
                  <a:lnTo>
                    <a:pt x="6959" y="3480"/>
                  </a:lnTo>
                  <a:lnTo>
                    <a:pt x="7008" y="3455"/>
                  </a:lnTo>
                  <a:lnTo>
                    <a:pt x="7057" y="3407"/>
                  </a:lnTo>
                  <a:lnTo>
                    <a:pt x="7057" y="3334"/>
                  </a:lnTo>
                  <a:lnTo>
                    <a:pt x="7057" y="3212"/>
                  </a:lnTo>
                  <a:lnTo>
                    <a:pt x="7032" y="3163"/>
                  </a:lnTo>
                  <a:lnTo>
                    <a:pt x="7008" y="3115"/>
                  </a:lnTo>
                  <a:lnTo>
                    <a:pt x="6935" y="3042"/>
                  </a:lnTo>
                  <a:lnTo>
                    <a:pt x="6838" y="3017"/>
                  </a:lnTo>
                  <a:lnTo>
                    <a:pt x="6716" y="2993"/>
                  </a:lnTo>
                  <a:close/>
                  <a:moveTo>
                    <a:pt x="5743" y="3236"/>
                  </a:moveTo>
                  <a:lnTo>
                    <a:pt x="5670" y="3261"/>
                  </a:lnTo>
                  <a:lnTo>
                    <a:pt x="5402" y="3358"/>
                  </a:lnTo>
                  <a:lnTo>
                    <a:pt x="5134" y="3480"/>
                  </a:lnTo>
                  <a:lnTo>
                    <a:pt x="4891" y="3601"/>
                  </a:lnTo>
                  <a:lnTo>
                    <a:pt x="4672" y="3747"/>
                  </a:lnTo>
                  <a:lnTo>
                    <a:pt x="4453" y="3918"/>
                  </a:lnTo>
                  <a:lnTo>
                    <a:pt x="4234" y="4088"/>
                  </a:lnTo>
                  <a:lnTo>
                    <a:pt x="4039" y="4283"/>
                  </a:lnTo>
                  <a:lnTo>
                    <a:pt x="3869" y="4477"/>
                  </a:lnTo>
                  <a:lnTo>
                    <a:pt x="3699" y="4696"/>
                  </a:lnTo>
                  <a:lnTo>
                    <a:pt x="3553" y="4940"/>
                  </a:lnTo>
                  <a:lnTo>
                    <a:pt x="3431" y="5159"/>
                  </a:lnTo>
                  <a:lnTo>
                    <a:pt x="3309" y="5402"/>
                  </a:lnTo>
                  <a:lnTo>
                    <a:pt x="3236" y="5670"/>
                  </a:lnTo>
                  <a:lnTo>
                    <a:pt x="3163" y="5937"/>
                  </a:lnTo>
                  <a:lnTo>
                    <a:pt x="3115" y="6229"/>
                  </a:lnTo>
                  <a:lnTo>
                    <a:pt x="3090" y="6497"/>
                  </a:lnTo>
                  <a:lnTo>
                    <a:pt x="3090" y="6546"/>
                  </a:lnTo>
                  <a:lnTo>
                    <a:pt x="3115" y="6594"/>
                  </a:lnTo>
                  <a:lnTo>
                    <a:pt x="3188" y="6667"/>
                  </a:lnTo>
                  <a:lnTo>
                    <a:pt x="3261" y="6716"/>
                  </a:lnTo>
                  <a:lnTo>
                    <a:pt x="3285" y="6716"/>
                  </a:lnTo>
                  <a:lnTo>
                    <a:pt x="3309" y="6692"/>
                  </a:lnTo>
                  <a:lnTo>
                    <a:pt x="3382" y="6667"/>
                  </a:lnTo>
                  <a:lnTo>
                    <a:pt x="3431" y="6594"/>
                  </a:lnTo>
                  <a:lnTo>
                    <a:pt x="3480" y="6546"/>
                  </a:lnTo>
                  <a:lnTo>
                    <a:pt x="3504" y="6473"/>
                  </a:lnTo>
                  <a:lnTo>
                    <a:pt x="3528" y="6156"/>
                  </a:lnTo>
                  <a:lnTo>
                    <a:pt x="3601" y="5864"/>
                  </a:lnTo>
                  <a:lnTo>
                    <a:pt x="3699" y="5597"/>
                  </a:lnTo>
                  <a:lnTo>
                    <a:pt x="3820" y="5353"/>
                  </a:lnTo>
                  <a:lnTo>
                    <a:pt x="3966" y="5086"/>
                  </a:lnTo>
                  <a:lnTo>
                    <a:pt x="4137" y="4867"/>
                  </a:lnTo>
                  <a:lnTo>
                    <a:pt x="4307" y="4623"/>
                  </a:lnTo>
                  <a:lnTo>
                    <a:pt x="4526" y="4429"/>
                  </a:lnTo>
                  <a:lnTo>
                    <a:pt x="4745" y="4234"/>
                  </a:lnTo>
                  <a:lnTo>
                    <a:pt x="4988" y="4088"/>
                  </a:lnTo>
                  <a:lnTo>
                    <a:pt x="5256" y="3942"/>
                  </a:lnTo>
                  <a:lnTo>
                    <a:pt x="5499" y="3796"/>
                  </a:lnTo>
                  <a:lnTo>
                    <a:pt x="5767" y="3699"/>
                  </a:lnTo>
                  <a:lnTo>
                    <a:pt x="5864" y="3650"/>
                  </a:lnTo>
                  <a:lnTo>
                    <a:pt x="5913" y="3577"/>
                  </a:lnTo>
                  <a:lnTo>
                    <a:pt x="5937" y="3504"/>
                  </a:lnTo>
                  <a:lnTo>
                    <a:pt x="5937" y="3407"/>
                  </a:lnTo>
                  <a:lnTo>
                    <a:pt x="5889" y="3334"/>
                  </a:lnTo>
                  <a:lnTo>
                    <a:pt x="5840" y="3285"/>
                  </a:lnTo>
                  <a:lnTo>
                    <a:pt x="5743" y="3236"/>
                  </a:lnTo>
                  <a:close/>
                  <a:moveTo>
                    <a:pt x="7324" y="1971"/>
                  </a:moveTo>
                  <a:lnTo>
                    <a:pt x="7787" y="2020"/>
                  </a:lnTo>
                  <a:lnTo>
                    <a:pt x="8249" y="2141"/>
                  </a:lnTo>
                  <a:lnTo>
                    <a:pt x="8687" y="2312"/>
                  </a:lnTo>
                  <a:lnTo>
                    <a:pt x="9101" y="2506"/>
                  </a:lnTo>
                  <a:lnTo>
                    <a:pt x="9490" y="2774"/>
                  </a:lnTo>
                  <a:lnTo>
                    <a:pt x="9879" y="3066"/>
                  </a:lnTo>
                  <a:lnTo>
                    <a:pt x="10220" y="3431"/>
                  </a:lnTo>
                  <a:lnTo>
                    <a:pt x="10512" y="3820"/>
                  </a:lnTo>
                  <a:lnTo>
                    <a:pt x="10707" y="4088"/>
                  </a:lnTo>
                  <a:lnTo>
                    <a:pt x="10877" y="4380"/>
                  </a:lnTo>
                  <a:lnTo>
                    <a:pt x="11023" y="4696"/>
                  </a:lnTo>
                  <a:lnTo>
                    <a:pt x="11120" y="5013"/>
                  </a:lnTo>
                  <a:lnTo>
                    <a:pt x="11217" y="5329"/>
                  </a:lnTo>
                  <a:lnTo>
                    <a:pt x="11266" y="5645"/>
                  </a:lnTo>
                  <a:lnTo>
                    <a:pt x="11315" y="5986"/>
                  </a:lnTo>
                  <a:lnTo>
                    <a:pt x="11315" y="6302"/>
                  </a:lnTo>
                  <a:lnTo>
                    <a:pt x="11315" y="6643"/>
                  </a:lnTo>
                  <a:lnTo>
                    <a:pt x="11266" y="6959"/>
                  </a:lnTo>
                  <a:lnTo>
                    <a:pt x="11217" y="7300"/>
                  </a:lnTo>
                  <a:lnTo>
                    <a:pt x="11144" y="7616"/>
                  </a:lnTo>
                  <a:lnTo>
                    <a:pt x="11047" y="7932"/>
                  </a:lnTo>
                  <a:lnTo>
                    <a:pt x="10925" y="8249"/>
                  </a:lnTo>
                  <a:lnTo>
                    <a:pt x="10780" y="8565"/>
                  </a:lnTo>
                  <a:lnTo>
                    <a:pt x="10634" y="8857"/>
                  </a:lnTo>
                  <a:lnTo>
                    <a:pt x="10439" y="9173"/>
                  </a:lnTo>
                  <a:lnTo>
                    <a:pt x="10220" y="9490"/>
                  </a:lnTo>
                  <a:lnTo>
                    <a:pt x="9977" y="9757"/>
                  </a:lnTo>
                  <a:lnTo>
                    <a:pt x="9733" y="10025"/>
                  </a:lnTo>
                  <a:lnTo>
                    <a:pt x="9441" y="10268"/>
                  </a:lnTo>
                  <a:lnTo>
                    <a:pt x="9149" y="10487"/>
                  </a:lnTo>
                  <a:lnTo>
                    <a:pt x="8857" y="10682"/>
                  </a:lnTo>
                  <a:lnTo>
                    <a:pt x="8541" y="10852"/>
                  </a:lnTo>
                  <a:lnTo>
                    <a:pt x="8200" y="10998"/>
                  </a:lnTo>
                  <a:lnTo>
                    <a:pt x="7860" y="11120"/>
                  </a:lnTo>
                  <a:lnTo>
                    <a:pt x="7519" y="11193"/>
                  </a:lnTo>
                  <a:lnTo>
                    <a:pt x="7154" y="11242"/>
                  </a:lnTo>
                  <a:lnTo>
                    <a:pt x="6789" y="11266"/>
                  </a:lnTo>
                  <a:lnTo>
                    <a:pt x="6424" y="11242"/>
                  </a:lnTo>
                  <a:lnTo>
                    <a:pt x="6059" y="11193"/>
                  </a:lnTo>
                  <a:lnTo>
                    <a:pt x="5670" y="11096"/>
                  </a:lnTo>
                  <a:lnTo>
                    <a:pt x="5353" y="10998"/>
                  </a:lnTo>
                  <a:lnTo>
                    <a:pt x="5037" y="10877"/>
                  </a:lnTo>
                  <a:lnTo>
                    <a:pt x="4721" y="10731"/>
                  </a:lnTo>
                  <a:lnTo>
                    <a:pt x="4404" y="10560"/>
                  </a:lnTo>
                  <a:lnTo>
                    <a:pt x="4112" y="10390"/>
                  </a:lnTo>
                  <a:lnTo>
                    <a:pt x="3820" y="10171"/>
                  </a:lnTo>
                  <a:lnTo>
                    <a:pt x="3553" y="9952"/>
                  </a:lnTo>
                  <a:lnTo>
                    <a:pt x="3285" y="9733"/>
                  </a:lnTo>
                  <a:lnTo>
                    <a:pt x="3042" y="9490"/>
                  </a:lnTo>
                  <a:lnTo>
                    <a:pt x="2823" y="9222"/>
                  </a:lnTo>
                  <a:lnTo>
                    <a:pt x="2628" y="8930"/>
                  </a:lnTo>
                  <a:lnTo>
                    <a:pt x="2434" y="8638"/>
                  </a:lnTo>
                  <a:lnTo>
                    <a:pt x="2288" y="8346"/>
                  </a:lnTo>
                  <a:lnTo>
                    <a:pt x="2142" y="8030"/>
                  </a:lnTo>
                  <a:lnTo>
                    <a:pt x="2044" y="7689"/>
                  </a:lnTo>
                  <a:lnTo>
                    <a:pt x="1971" y="7349"/>
                  </a:lnTo>
                  <a:lnTo>
                    <a:pt x="1947" y="7057"/>
                  </a:lnTo>
                  <a:lnTo>
                    <a:pt x="1923" y="6765"/>
                  </a:lnTo>
                  <a:lnTo>
                    <a:pt x="1923" y="6497"/>
                  </a:lnTo>
                  <a:lnTo>
                    <a:pt x="1947" y="6205"/>
                  </a:lnTo>
                  <a:lnTo>
                    <a:pt x="1996" y="5937"/>
                  </a:lnTo>
                  <a:lnTo>
                    <a:pt x="2044" y="5670"/>
                  </a:lnTo>
                  <a:lnTo>
                    <a:pt x="2142" y="5402"/>
                  </a:lnTo>
                  <a:lnTo>
                    <a:pt x="2239" y="5159"/>
                  </a:lnTo>
                  <a:lnTo>
                    <a:pt x="2336" y="4915"/>
                  </a:lnTo>
                  <a:lnTo>
                    <a:pt x="2482" y="4672"/>
                  </a:lnTo>
                  <a:lnTo>
                    <a:pt x="2628" y="4429"/>
                  </a:lnTo>
                  <a:lnTo>
                    <a:pt x="2774" y="4210"/>
                  </a:lnTo>
                  <a:lnTo>
                    <a:pt x="2944" y="3991"/>
                  </a:lnTo>
                  <a:lnTo>
                    <a:pt x="3139" y="3772"/>
                  </a:lnTo>
                  <a:lnTo>
                    <a:pt x="3528" y="3382"/>
                  </a:lnTo>
                  <a:lnTo>
                    <a:pt x="3966" y="3017"/>
                  </a:lnTo>
                  <a:lnTo>
                    <a:pt x="4404" y="2701"/>
                  </a:lnTo>
                  <a:lnTo>
                    <a:pt x="4891" y="2409"/>
                  </a:lnTo>
                  <a:lnTo>
                    <a:pt x="5134" y="2287"/>
                  </a:lnTo>
                  <a:lnTo>
                    <a:pt x="5378" y="2166"/>
                  </a:lnTo>
                  <a:lnTo>
                    <a:pt x="5645" y="2117"/>
                  </a:lnTo>
                  <a:lnTo>
                    <a:pt x="6035" y="2068"/>
                  </a:lnTo>
                  <a:lnTo>
                    <a:pt x="6716" y="1995"/>
                  </a:lnTo>
                  <a:lnTo>
                    <a:pt x="7300" y="1995"/>
                  </a:lnTo>
                  <a:lnTo>
                    <a:pt x="7324" y="1971"/>
                  </a:lnTo>
                  <a:close/>
                  <a:moveTo>
                    <a:pt x="6935" y="1533"/>
                  </a:moveTo>
                  <a:lnTo>
                    <a:pt x="6497" y="1582"/>
                  </a:lnTo>
                  <a:lnTo>
                    <a:pt x="6083" y="1679"/>
                  </a:lnTo>
                  <a:lnTo>
                    <a:pt x="5864" y="1703"/>
                  </a:lnTo>
                  <a:lnTo>
                    <a:pt x="5621" y="1752"/>
                  </a:lnTo>
                  <a:lnTo>
                    <a:pt x="5353" y="1825"/>
                  </a:lnTo>
                  <a:lnTo>
                    <a:pt x="5110" y="1922"/>
                  </a:lnTo>
                  <a:lnTo>
                    <a:pt x="4842" y="2044"/>
                  </a:lnTo>
                  <a:lnTo>
                    <a:pt x="4599" y="2166"/>
                  </a:lnTo>
                  <a:lnTo>
                    <a:pt x="4112" y="2458"/>
                  </a:lnTo>
                  <a:lnTo>
                    <a:pt x="3650" y="2774"/>
                  </a:lnTo>
                  <a:lnTo>
                    <a:pt x="3212" y="3115"/>
                  </a:lnTo>
                  <a:lnTo>
                    <a:pt x="2823" y="3504"/>
                  </a:lnTo>
                  <a:lnTo>
                    <a:pt x="2458" y="3918"/>
                  </a:lnTo>
                  <a:lnTo>
                    <a:pt x="2312" y="4161"/>
                  </a:lnTo>
                  <a:lnTo>
                    <a:pt x="2166" y="4380"/>
                  </a:lnTo>
                  <a:lnTo>
                    <a:pt x="2020" y="4623"/>
                  </a:lnTo>
                  <a:lnTo>
                    <a:pt x="1923" y="4867"/>
                  </a:lnTo>
                  <a:lnTo>
                    <a:pt x="1801" y="5110"/>
                  </a:lnTo>
                  <a:lnTo>
                    <a:pt x="1728" y="5378"/>
                  </a:lnTo>
                  <a:lnTo>
                    <a:pt x="1631" y="5645"/>
                  </a:lnTo>
                  <a:lnTo>
                    <a:pt x="1582" y="5913"/>
                  </a:lnTo>
                  <a:lnTo>
                    <a:pt x="1533" y="6181"/>
                  </a:lnTo>
                  <a:lnTo>
                    <a:pt x="1509" y="6473"/>
                  </a:lnTo>
                  <a:lnTo>
                    <a:pt x="1509" y="6765"/>
                  </a:lnTo>
                  <a:lnTo>
                    <a:pt x="1509" y="7057"/>
                  </a:lnTo>
                  <a:lnTo>
                    <a:pt x="1558" y="7349"/>
                  </a:lnTo>
                  <a:lnTo>
                    <a:pt x="1606" y="7640"/>
                  </a:lnTo>
                  <a:lnTo>
                    <a:pt x="1679" y="7932"/>
                  </a:lnTo>
                  <a:lnTo>
                    <a:pt x="1752" y="8224"/>
                  </a:lnTo>
                  <a:lnTo>
                    <a:pt x="1874" y="8492"/>
                  </a:lnTo>
                  <a:lnTo>
                    <a:pt x="1996" y="8760"/>
                  </a:lnTo>
                  <a:lnTo>
                    <a:pt x="2142" y="9027"/>
                  </a:lnTo>
                  <a:lnTo>
                    <a:pt x="2312" y="9295"/>
                  </a:lnTo>
                  <a:lnTo>
                    <a:pt x="2507" y="9538"/>
                  </a:lnTo>
                  <a:lnTo>
                    <a:pt x="2726" y="9782"/>
                  </a:lnTo>
                  <a:lnTo>
                    <a:pt x="2944" y="10001"/>
                  </a:lnTo>
                  <a:lnTo>
                    <a:pt x="3188" y="10195"/>
                  </a:lnTo>
                  <a:lnTo>
                    <a:pt x="3699" y="10585"/>
                  </a:lnTo>
                  <a:lnTo>
                    <a:pt x="3991" y="10779"/>
                  </a:lnTo>
                  <a:lnTo>
                    <a:pt x="4283" y="10950"/>
                  </a:lnTo>
                  <a:lnTo>
                    <a:pt x="4599" y="11120"/>
                  </a:lnTo>
                  <a:lnTo>
                    <a:pt x="4915" y="11266"/>
                  </a:lnTo>
                  <a:lnTo>
                    <a:pt x="5232" y="11412"/>
                  </a:lnTo>
                  <a:lnTo>
                    <a:pt x="5572" y="11509"/>
                  </a:lnTo>
                  <a:lnTo>
                    <a:pt x="5889" y="11607"/>
                  </a:lnTo>
                  <a:lnTo>
                    <a:pt x="6254" y="11680"/>
                  </a:lnTo>
                  <a:lnTo>
                    <a:pt x="6594" y="11704"/>
                  </a:lnTo>
                  <a:lnTo>
                    <a:pt x="6959" y="11728"/>
                  </a:lnTo>
                  <a:lnTo>
                    <a:pt x="7300" y="11680"/>
                  </a:lnTo>
                  <a:lnTo>
                    <a:pt x="7641" y="11631"/>
                  </a:lnTo>
                  <a:lnTo>
                    <a:pt x="7981" y="11534"/>
                  </a:lnTo>
                  <a:lnTo>
                    <a:pt x="8322" y="11436"/>
                  </a:lnTo>
                  <a:lnTo>
                    <a:pt x="8638" y="11290"/>
                  </a:lnTo>
                  <a:lnTo>
                    <a:pt x="8955" y="11120"/>
                  </a:lnTo>
                  <a:lnTo>
                    <a:pt x="9344" y="10877"/>
                  </a:lnTo>
                  <a:lnTo>
                    <a:pt x="9733" y="10609"/>
                  </a:lnTo>
                  <a:lnTo>
                    <a:pt x="10074" y="10293"/>
                  </a:lnTo>
                  <a:lnTo>
                    <a:pt x="10390" y="9976"/>
                  </a:lnTo>
                  <a:lnTo>
                    <a:pt x="10658" y="9611"/>
                  </a:lnTo>
                  <a:lnTo>
                    <a:pt x="10925" y="9222"/>
                  </a:lnTo>
                  <a:lnTo>
                    <a:pt x="11144" y="8808"/>
                  </a:lnTo>
                  <a:lnTo>
                    <a:pt x="11339" y="8395"/>
                  </a:lnTo>
                  <a:lnTo>
                    <a:pt x="11509" y="7957"/>
                  </a:lnTo>
                  <a:lnTo>
                    <a:pt x="11631" y="7519"/>
                  </a:lnTo>
                  <a:lnTo>
                    <a:pt x="11704" y="7081"/>
                  </a:lnTo>
                  <a:lnTo>
                    <a:pt x="11753" y="6619"/>
                  </a:lnTo>
                  <a:lnTo>
                    <a:pt x="11753" y="6156"/>
                  </a:lnTo>
                  <a:lnTo>
                    <a:pt x="11728" y="5694"/>
                  </a:lnTo>
                  <a:lnTo>
                    <a:pt x="11655" y="5256"/>
                  </a:lnTo>
                  <a:lnTo>
                    <a:pt x="11534" y="4794"/>
                  </a:lnTo>
                  <a:lnTo>
                    <a:pt x="11363" y="4404"/>
                  </a:lnTo>
                  <a:lnTo>
                    <a:pt x="11169" y="4015"/>
                  </a:lnTo>
                  <a:lnTo>
                    <a:pt x="10950" y="3650"/>
                  </a:lnTo>
                  <a:lnTo>
                    <a:pt x="10682" y="3285"/>
                  </a:lnTo>
                  <a:lnTo>
                    <a:pt x="10390" y="2969"/>
                  </a:lnTo>
                  <a:lnTo>
                    <a:pt x="10074" y="2677"/>
                  </a:lnTo>
                  <a:lnTo>
                    <a:pt x="9733" y="2409"/>
                  </a:lnTo>
                  <a:lnTo>
                    <a:pt x="9393" y="2166"/>
                  </a:lnTo>
                  <a:lnTo>
                    <a:pt x="9003" y="1971"/>
                  </a:lnTo>
                  <a:lnTo>
                    <a:pt x="8614" y="1801"/>
                  </a:lnTo>
                  <a:lnTo>
                    <a:pt x="8200" y="1655"/>
                  </a:lnTo>
                  <a:lnTo>
                    <a:pt x="7787" y="1582"/>
                  </a:lnTo>
                  <a:lnTo>
                    <a:pt x="7349" y="1533"/>
                  </a:lnTo>
                  <a:close/>
                  <a:moveTo>
                    <a:pt x="12118" y="11558"/>
                  </a:moveTo>
                  <a:lnTo>
                    <a:pt x="12142" y="11582"/>
                  </a:lnTo>
                  <a:lnTo>
                    <a:pt x="11972" y="11777"/>
                  </a:lnTo>
                  <a:lnTo>
                    <a:pt x="12093" y="11631"/>
                  </a:lnTo>
                  <a:lnTo>
                    <a:pt x="12118" y="11558"/>
                  </a:lnTo>
                  <a:close/>
                  <a:moveTo>
                    <a:pt x="6789" y="584"/>
                  </a:moveTo>
                  <a:lnTo>
                    <a:pt x="7154" y="608"/>
                  </a:lnTo>
                  <a:lnTo>
                    <a:pt x="7519" y="657"/>
                  </a:lnTo>
                  <a:lnTo>
                    <a:pt x="7884" y="706"/>
                  </a:lnTo>
                  <a:lnTo>
                    <a:pt x="8225" y="803"/>
                  </a:lnTo>
                  <a:lnTo>
                    <a:pt x="8565" y="900"/>
                  </a:lnTo>
                  <a:lnTo>
                    <a:pt x="8906" y="1022"/>
                  </a:lnTo>
                  <a:lnTo>
                    <a:pt x="9247" y="1144"/>
                  </a:lnTo>
                  <a:lnTo>
                    <a:pt x="9563" y="1314"/>
                  </a:lnTo>
                  <a:lnTo>
                    <a:pt x="9879" y="1484"/>
                  </a:lnTo>
                  <a:lnTo>
                    <a:pt x="10171" y="1679"/>
                  </a:lnTo>
                  <a:lnTo>
                    <a:pt x="10439" y="1874"/>
                  </a:lnTo>
                  <a:lnTo>
                    <a:pt x="10707" y="2093"/>
                  </a:lnTo>
                  <a:lnTo>
                    <a:pt x="10950" y="2312"/>
                  </a:lnTo>
                  <a:lnTo>
                    <a:pt x="11193" y="2555"/>
                  </a:lnTo>
                  <a:lnTo>
                    <a:pt x="11485" y="2896"/>
                  </a:lnTo>
                  <a:lnTo>
                    <a:pt x="11753" y="3261"/>
                  </a:lnTo>
                  <a:lnTo>
                    <a:pt x="11996" y="3626"/>
                  </a:lnTo>
                  <a:lnTo>
                    <a:pt x="12191" y="4015"/>
                  </a:lnTo>
                  <a:lnTo>
                    <a:pt x="12361" y="4404"/>
                  </a:lnTo>
                  <a:lnTo>
                    <a:pt x="12507" y="4818"/>
                  </a:lnTo>
                  <a:lnTo>
                    <a:pt x="12629" y="5232"/>
                  </a:lnTo>
                  <a:lnTo>
                    <a:pt x="12702" y="5645"/>
                  </a:lnTo>
                  <a:lnTo>
                    <a:pt x="12750" y="6059"/>
                  </a:lnTo>
                  <a:lnTo>
                    <a:pt x="12775" y="6473"/>
                  </a:lnTo>
                  <a:lnTo>
                    <a:pt x="12775" y="6911"/>
                  </a:lnTo>
                  <a:lnTo>
                    <a:pt x="12726" y="7324"/>
                  </a:lnTo>
                  <a:lnTo>
                    <a:pt x="12653" y="7762"/>
                  </a:lnTo>
                  <a:lnTo>
                    <a:pt x="12556" y="8176"/>
                  </a:lnTo>
                  <a:lnTo>
                    <a:pt x="12434" y="8589"/>
                  </a:lnTo>
                  <a:lnTo>
                    <a:pt x="12264" y="9003"/>
                  </a:lnTo>
                  <a:lnTo>
                    <a:pt x="12045" y="9465"/>
                  </a:lnTo>
                  <a:lnTo>
                    <a:pt x="11801" y="9903"/>
                  </a:lnTo>
                  <a:lnTo>
                    <a:pt x="11534" y="10293"/>
                  </a:lnTo>
                  <a:lnTo>
                    <a:pt x="11217" y="10682"/>
                  </a:lnTo>
                  <a:lnTo>
                    <a:pt x="10901" y="11047"/>
                  </a:lnTo>
                  <a:lnTo>
                    <a:pt x="10536" y="11388"/>
                  </a:lnTo>
                  <a:lnTo>
                    <a:pt x="10171" y="11680"/>
                  </a:lnTo>
                  <a:lnTo>
                    <a:pt x="9782" y="11947"/>
                  </a:lnTo>
                  <a:lnTo>
                    <a:pt x="9368" y="12191"/>
                  </a:lnTo>
                  <a:lnTo>
                    <a:pt x="8930" y="12385"/>
                  </a:lnTo>
                  <a:lnTo>
                    <a:pt x="8468" y="12556"/>
                  </a:lnTo>
                  <a:lnTo>
                    <a:pt x="8006" y="12677"/>
                  </a:lnTo>
                  <a:lnTo>
                    <a:pt x="7543" y="12750"/>
                  </a:lnTo>
                  <a:lnTo>
                    <a:pt x="7032" y="12775"/>
                  </a:lnTo>
                  <a:lnTo>
                    <a:pt x="6546" y="12775"/>
                  </a:lnTo>
                  <a:lnTo>
                    <a:pt x="6035" y="12702"/>
                  </a:lnTo>
                  <a:lnTo>
                    <a:pt x="5597" y="12604"/>
                  </a:lnTo>
                  <a:lnTo>
                    <a:pt x="5159" y="12483"/>
                  </a:lnTo>
                  <a:lnTo>
                    <a:pt x="4721" y="12337"/>
                  </a:lnTo>
                  <a:lnTo>
                    <a:pt x="4307" y="12166"/>
                  </a:lnTo>
                  <a:lnTo>
                    <a:pt x="3893" y="11947"/>
                  </a:lnTo>
                  <a:lnTo>
                    <a:pt x="3504" y="11728"/>
                  </a:lnTo>
                  <a:lnTo>
                    <a:pt x="3115" y="11485"/>
                  </a:lnTo>
                  <a:lnTo>
                    <a:pt x="2774" y="11193"/>
                  </a:lnTo>
                  <a:lnTo>
                    <a:pt x="2434" y="10901"/>
                  </a:lnTo>
                  <a:lnTo>
                    <a:pt x="2117" y="10560"/>
                  </a:lnTo>
                  <a:lnTo>
                    <a:pt x="1825" y="10220"/>
                  </a:lnTo>
                  <a:lnTo>
                    <a:pt x="1558" y="9855"/>
                  </a:lnTo>
                  <a:lnTo>
                    <a:pt x="1314" y="9465"/>
                  </a:lnTo>
                  <a:lnTo>
                    <a:pt x="1095" y="9052"/>
                  </a:lnTo>
                  <a:lnTo>
                    <a:pt x="925" y="8638"/>
                  </a:lnTo>
                  <a:lnTo>
                    <a:pt x="779" y="8200"/>
                  </a:lnTo>
                  <a:lnTo>
                    <a:pt x="682" y="7811"/>
                  </a:lnTo>
                  <a:lnTo>
                    <a:pt x="609" y="7446"/>
                  </a:lnTo>
                  <a:lnTo>
                    <a:pt x="560" y="7081"/>
                  </a:lnTo>
                  <a:lnTo>
                    <a:pt x="560" y="6716"/>
                  </a:lnTo>
                  <a:lnTo>
                    <a:pt x="560" y="6351"/>
                  </a:lnTo>
                  <a:lnTo>
                    <a:pt x="584" y="5986"/>
                  </a:lnTo>
                  <a:lnTo>
                    <a:pt x="633" y="5645"/>
                  </a:lnTo>
                  <a:lnTo>
                    <a:pt x="706" y="5305"/>
                  </a:lnTo>
                  <a:lnTo>
                    <a:pt x="803" y="4964"/>
                  </a:lnTo>
                  <a:lnTo>
                    <a:pt x="925" y="4648"/>
                  </a:lnTo>
                  <a:lnTo>
                    <a:pt x="1047" y="4307"/>
                  </a:lnTo>
                  <a:lnTo>
                    <a:pt x="1217" y="3991"/>
                  </a:lnTo>
                  <a:lnTo>
                    <a:pt x="1387" y="3674"/>
                  </a:lnTo>
                  <a:lnTo>
                    <a:pt x="1606" y="3382"/>
                  </a:lnTo>
                  <a:lnTo>
                    <a:pt x="1825" y="3090"/>
                  </a:lnTo>
                  <a:lnTo>
                    <a:pt x="2069" y="2798"/>
                  </a:lnTo>
                  <a:lnTo>
                    <a:pt x="2361" y="2506"/>
                  </a:lnTo>
                  <a:lnTo>
                    <a:pt x="2726" y="2190"/>
                  </a:lnTo>
                  <a:lnTo>
                    <a:pt x="3163" y="1849"/>
                  </a:lnTo>
                  <a:lnTo>
                    <a:pt x="3674" y="1509"/>
                  </a:lnTo>
                  <a:lnTo>
                    <a:pt x="4210" y="1217"/>
                  </a:lnTo>
                  <a:lnTo>
                    <a:pt x="4502" y="1071"/>
                  </a:lnTo>
                  <a:lnTo>
                    <a:pt x="4794" y="949"/>
                  </a:lnTo>
                  <a:lnTo>
                    <a:pt x="5110" y="852"/>
                  </a:lnTo>
                  <a:lnTo>
                    <a:pt x="5402" y="754"/>
                  </a:lnTo>
                  <a:lnTo>
                    <a:pt x="5718" y="681"/>
                  </a:lnTo>
                  <a:lnTo>
                    <a:pt x="6035" y="633"/>
                  </a:lnTo>
                  <a:lnTo>
                    <a:pt x="6400" y="608"/>
                  </a:lnTo>
                  <a:lnTo>
                    <a:pt x="6789" y="584"/>
                  </a:lnTo>
                  <a:close/>
                  <a:moveTo>
                    <a:pt x="11704" y="10998"/>
                  </a:moveTo>
                  <a:lnTo>
                    <a:pt x="11923" y="11315"/>
                  </a:lnTo>
                  <a:lnTo>
                    <a:pt x="11874" y="11339"/>
                  </a:lnTo>
                  <a:lnTo>
                    <a:pt x="11850" y="11363"/>
                  </a:lnTo>
                  <a:lnTo>
                    <a:pt x="11607" y="11607"/>
                  </a:lnTo>
                  <a:lnTo>
                    <a:pt x="11339" y="11826"/>
                  </a:lnTo>
                  <a:lnTo>
                    <a:pt x="11071" y="11996"/>
                  </a:lnTo>
                  <a:lnTo>
                    <a:pt x="10950" y="12093"/>
                  </a:lnTo>
                  <a:lnTo>
                    <a:pt x="10925" y="12166"/>
                  </a:lnTo>
                  <a:lnTo>
                    <a:pt x="10901" y="12239"/>
                  </a:lnTo>
                  <a:lnTo>
                    <a:pt x="10901" y="12264"/>
                  </a:lnTo>
                  <a:lnTo>
                    <a:pt x="10974" y="12288"/>
                  </a:lnTo>
                  <a:lnTo>
                    <a:pt x="11047" y="12288"/>
                  </a:lnTo>
                  <a:lnTo>
                    <a:pt x="11217" y="12264"/>
                  </a:lnTo>
                  <a:lnTo>
                    <a:pt x="11363" y="12191"/>
                  </a:lnTo>
                  <a:lnTo>
                    <a:pt x="11509" y="12093"/>
                  </a:lnTo>
                  <a:lnTo>
                    <a:pt x="11826" y="11899"/>
                  </a:lnTo>
                  <a:lnTo>
                    <a:pt x="11972" y="11777"/>
                  </a:lnTo>
                  <a:lnTo>
                    <a:pt x="11850" y="11899"/>
                  </a:lnTo>
                  <a:lnTo>
                    <a:pt x="11728" y="11996"/>
                  </a:lnTo>
                  <a:lnTo>
                    <a:pt x="11485" y="12191"/>
                  </a:lnTo>
                  <a:lnTo>
                    <a:pt x="11363" y="12288"/>
                  </a:lnTo>
                  <a:lnTo>
                    <a:pt x="11339" y="12361"/>
                  </a:lnTo>
                  <a:lnTo>
                    <a:pt x="11339" y="12434"/>
                  </a:lnTo>
                  <a:lnTo>
                    <a:pt x="11363" y="12483"/>
                  </a:lnTo>
                  <a:lnTo>
                    <a:pt x="11412" y="12531"/>
                  </a:lnTo>
                  <a:lnTo>
                    <a:pt x="11485" y="12556"/>
                  </a:lnTo>
                  <a:lnTo>
                    <a:pt x="11558" y="12531"/>
                  </a:lnTo>
                  <a:lnTo>
                    <a:pt x="11728" y="12483"/>
                  </a:lnTo>
                  <a:lnTo>
                    <a:pt x="11874" y="12385"/>
                  </a:lnTo>
                  <a:lnTo>
                    <a:pt x="12020" y="12288"/>
                  </a:lnTo>
                  <a:lnTo>
                    <a:pt x="12239" y="12118"/>
                  </a:lnTo>
                  <a:lnTo>
                    <a:pt x="12361" y="12020"/>
                  </a:lnTo>
                  <a:lnTo>
                    <a:pt x="12434" y="11899"/>
                  </a:lnTo>
                  <a:lnTo>
                    <a:pt x="12507" y="11947"/>
                  </a:lnTo>
                  <a:lnTo>
                    <a:pt x="12288" y="12142"/>
                  </a:lnTo>
                  <a:lnTo>
                    <a:pt x="12069" y="12337"/>
                  </a:lnTo>
                  <a:lnTo>
                    <a:pt x="11826" y="12556"/>
                  </a:lnTo>
                  <a:lnTo>
                    <a:pt x="11728" y="12677"/>
                  </a:lnTo>
                  <a:lnTo>
                    <a:pt x="11655" y="12823"/>
                  </a:lnTo>
                  <a:lnTo>
                    <a:pt x="11631" y="12896"/>
                  </a:lnTo>
                  <a:lnTo>
                    <a:pt x="11680" y="12969"/>
                  </a:lnTo>
                  <a:lnTo>
                    <a:pt x="11753" y="12994"/>
                  </a:lnTo>
                  <a:lnTo>
                    <a:pt x="11826" y="12994"/>
                  </a:lnTo>
                  <a:lnTo>
                    <a:pt x="11972" y="12945"/>
                  </a:lnTo>
                  <a:lnTo>
                    <a:pt x="12118" y="12848"/>
                  </a:lnTo>
                  <a:lnTo>
                    <a:pt x="12385" y="12629"/>
                  </a:lnTo>
                  <a:lnTo>
                    <a:pt x="12604" y="12458"/>
                  </a:lnTo>
                  <a:lnTo>
                    <a:pt x="12823" y="12264"/>
                  </a:lnTo>
                  <a:lnTo>
                    <a:pt x="12872" y="12312"/>
                  </a:lnTo>
                  <a:lnTo>
                    <a:pt x="12604" y="12702"/>
                  </a:lnTo>
                  <a:lnTo>
                    <a:pt x="12483" y="12848"/>
                  </a:lnTo>
                  <a:lnTo>
                    <a:pt x="12361" y="12969"/>
                  </a:lnTo>
                  <a:lnTo>
                    <a:pt x="12215" y="13067"/>
                  </a:lnTo>
                  <a:lnTo>
                    <a:pt x="12093" y="13213"/>
                  </a:lnTo>
                  <a:lnTo>
                    <a:pt x="12093" y="13261"/>
                  </a:lnTo>
                  <a:lnTo>
                    <a:pt x="12093" y="13310"/>
                  </a:lnTo>
                  <a:lnTo>
                    <a:pt x="12118" y="13334"/>
                  </a:lnTo>
                  <a:lnTo>
                    <a:pt x="12166" y="13359"/>
                  </a:lnTo>
                  <a:lnTo>
                    <a:pt x="12312" y="13359"/>
                  </a:lnTo>
                  <a:lnTo>
                    <a:pt x="12458" y="13334"/>
                  </a:lnTo>
                  <a:lnTo>
                    <a:pt x="12604" y="13261"/>
                  </a:lnTo>
                  <a:lnTo>
                    <a:pt x="12750" y="13140"/>
                  </a:lnTo>
                  <a:lnTo>
                    <a:pt x="12896" y="13042"/>
                  </a:lnTo>
                  <a:lnTo>
                    <a:pt x="12994" y="12896"/>
                  </a:lnTo>
                  <a:lnTo>
                    <a:pt x="13115" y="12750"/>
                  </a:lnTo>
                  <a:lnTo>
                    <a:pt x="13188" y="12604"/>
                  </a:lnTo>
                  <a:lnTo>
                    <a:pt x="13505" y="12872"/>
                  </a:lnTo>
                  <a:lnTo>
                    <a:pt x="13407" y="12945"/>
                  </a:lnTo>
                  <a:lnTo>
                    <a:pt x="13310" y="13018"/>
                  </a:lnTo>
                  <a:lnTo>
                    <a:pt x="13115" y="13213"/>
                  </a:lnTo>
                  <a:lnTo>
                    <a:pt x="12896" y="13359"/>
                  </a:lnTo>
                  <a:lnTo>
                    <a:pt x="12677" y="13529"/>
                  </a:lnTo>
                  <a:lnTo>
                    <a:pt x="12653" y="13553"/>
                  </a:lnTo>
                  <a:lnTo>
                    <a:pt x="12629" y="13602"/>
                  </a:lnTo>
                  <a:lnTo>
                    <a:pt x="12653" y="13651"/>
                  </a:lnTo>
                  <a:lnTo>
                    <a:pt x="12677" y="13699"/>
                  </a:lnTo>
                  <a:lnTo>
                    <a:pt x="12750" y="13724"/>
                  </a:lnTo>
                  <a:lnTo>
                    <a:pt x="12848" y="13748"/>
                  </a:lnTo>
                  <a:lnTo>
                    <a:pt x="12921" y="13748"/>
                  </a:lnTo>
                  <a:lnTo>
                    <a:pt x="12994" y="13724"/>
                  </a:lnTo>
                  <a:lnTo>
                    <a:pt x="13140" y="13651"/>
                  </a:lnTo>
                  <a:lnTo>
                    <a:pt x="13286" y="13578"/>
                  </a:lnTo>
                  <a:lnTo>
                    <a:pt x="13407" y="13480"/>
                  </a:lnTo>
                  <a:lnTo>
                    <a:pt x="13553" y="13383"/>
                  </a:lnTo>
                  <a:lnTo>
                    <a:pt x="13675" y="13237"/>
                  </a:lnTo>
                  <a:lnTo>
                    <a:pt x="13724" y="13164"/>
                  </a:lnTo>
                  <a:lnTo>
                    <a:pt x="13748" y="13091"/>
                  </a:lnTo>
                  <a:lnTo>
                    <a:pt x="13943" y="13286"/>
                  </a:lnTo>
                  <a:lnTo>
                    <a:pt x="13918" y="13286"/>
                  </a:lnTo>
                  <a:lnTo>
                    <a:pt x="13772" y="13383"/>
                  </a:lnTo>
                  <a:lnTo>
                    <a:pt x="13675" y="13505"/>
                  </a:lnTo>
                  <a:lnTo>
                    <a:pt x="13456" y="13748"/>
                  </a:lnTo>
                  <a:lnTo>
                    <a:pt x="13237" y="13967"/>
                  </a:lnTo>
                  <a:lnTo>
                    <a:pt x="13140" y="14064"/>
                  </a:lnTo>
                  <a:lnTo>
                    <a:pt x="13067" y="14210"/>
                  </a:lnTo>
                  <a:lnTo>
                    <a:pt x="13042" y="14235"/>
                  </a:lnTo>
                  <a:lnTo>
                    <a:pt x="13067" y="14259"/>
                  </a:lnTo>
                  <a:lnTo>
                    <a:pt x="13067" y="14308"/>
                  </a:lnTo>
                  <a:lnTo>
                    <a:pt x="13115" y="14308"/>
                  </a:lnTo>
                  <a:lnTo>
                    <a:pt x="13261" y="14259"/>
                  </a:lnTo>
                  <a:lnTo>
                    <a:pt x="13407" y="14210"/>
                  </a:lnTo>
                  <a:lnTo>
                    <a:pt x="13651" y="14040"/>
                  </a:lnTo>
                  <a:lnTo>
                    <a:pt x="13797" y="13918"/>
                  </a:lnTo>
                  <a:lnTo>
                    <a:pt x="13943" y="13797"/>
                  </a:lnTo>
                  <a:lnTo>
                    <a:pt x="14064" y="13626"/>
                  </a:lnTo>
                  <a:lnTo>
                    <a:pt x="14137" y="13480"/>
                  </a:lnTo>
                  <a:lnTo>
                    <a:pt x="14332" y="13675"/>
                  </a:lnTo>
                  <a:lnTo>
                    <a:pt x="14186" y="13918"/>
                  </a:lnTo>
                  <a:lnTo>
                    <a:pt x="14089" y="14040"/>
                  </a:lnTo>
                  <a:lnTo>
                    <a:pt x="13991" y="14137"/>
                  </a:lnTo>
                  <a:lnTo>
                    <a:pt x="13870" y="14235"/>
                  </a:lnTo>
                  <a:lnTo>
                    <a:pt x="13748" y="14308"/>
                  </a:lnTo>
                  <a:lnTo>
                    <a:pt x="13626" y="14381"/>
                  </a:lnTo>
                  <a:lnTo>
                    <a:pt x="13505" y="14454"/>
                  </a:lnTo>
                  <a:lnTo>
                    <a:pt x="13505" y="14502"/>
                  </a:lnTo>
                  <a:lnTo>
                    <a:pt x="13480" y="14527"/>
                  </a:lnTo>
                  <a:lnTo>
                    <a:pt x="13505" y="14600"/>
                  </a:lnTo>
                  <a:lnTo>
                    <a:pt x="13602" y="14648"/>
                  </a:lnTo>
                  <a:lnTo>
                    <a:pt x="13675" y="14673"/>
                  </a:lnTo>
                  <a:lnTo>
                    <a:pt x="13772" y="14673"/>
                  </a:lnTo>
                  <a:lnTo>
                    <a:pt x="13894" y="14648"/>
                  </a:lnTo>
                  <a:lnTo>
                    <a:pt x="14089" y="14551"/>
                  </a:lnTo>
                  <a:lnTo>
                    <a:pt x="14235" y="14454"/>
                  </a:lnTo>
                  <a:lnTo>
                    <a:pt x="14356" y="14356"/>
                  </a:lnTo>
                  <a:lnTo>
                    <a:pt x="14454" y="14235"/>
                  </a:lnTo>
                  <a:lnTo>
                    <a:pt x="14575" y="14113"/>
                  </a:lnTo>
                  <a:lnTo>
                    <a:pt x="14648" y="13967"/>
                  </a:lnTo>
                  <a:lnTo>
                    <a:pt x="14867" y="14210"/>
                  </a:lnTo>
                  <a:lnTo>
                    <a:pt x="14843" y="14210"/>
                  </a:lnTo>
                  <a:lnTo>
                    <a:pt x="14721" y="14259"/>
                  </a:lnTo>
                  <a:lnTo>
                    <a:pt x="14624" y="14332"/>
                  </a:lnTo>
                  <a:lnTo>
                    <a:pt x="14454" y="14527"/>
                  </a:lnTo>
                  <a:lnTo>
                    <a:pt x="14235" y="14746"/>
                  </a:lnTo>
                  <a:lnTo>
                    <a:pt x="14113" y="14867"/>
                  </a:lnTo>
                  <a:lnTo>
                    <a:pt x="13991" y="14940"/>
                  </a:lnTo>
                  <a:lnTo>
                    <a:pt x="13967" y="14989"/>
                  </a:lnTo>
                  <a:lnTo>
                    <a:pt x="13967" y="15038"/>
                  </a:lnTo>
                  <a:lnTo>
                    <a:pt x="14016" y="15086"/>
                  </a:lnTo>
                  <a:lnTo>
                    <a:pt x="14064" y="15086"/>
                  </a:lnTo>
                  <a:lnTo>
                    <a:pt x="14356" y="15013"/>
                  </a:lnTo>
                  <a:lnTo>
                    <a:pt x="14478" y="14940"/>
                  </a:lnTo>
                  <a:lnTo>
                    <a:pt x="14624" y="14867"/>
                  </a:lnTo>
                  <a:lnTo>
                    <a:pt x="14867" y="14648"/>
                  </a:lnTo>
                  <a:lnTo>
                    <a:pt x="14965" y="14527"/>
                  </a:lnTo>
                  <a:lnTo>
                    <a:pt x="15038" y="14405"/>
                  </a:lnTo>
                  <a:lnTo>
                    <a:pt x="15038" y="14381"/>
                  </a:lnTo>
                  <a:lnTo>
                    <a:pt x="15330" y="14673"/>
                  </a:lnTo>
                  <a:lnTo>
                    <a:pt x="15111" y="14867"/>
                  </a:lnTo>
                  <a:lnTo>
                    <a:pt x="14892" y="15062"/>
                  </a:lnTo>
                  <a:lnTo>
                    <a:pt x="14648" y="15232"/>
                  </a:lnTo>
                  <a:lnTo>
                    <a:pt x="14527" y="15330"/>
                  </a:lnTo>
                  <a:lnTo>
                    <a:pt x="14429" y="15427"/>
                  </a:lnTo>
                  <a:lnTo>
                    <a:pt x="14405" y="15451"/>
                  </a:lnTo>
                  <a:lnTo>
                    <a:pt x="14405" y="15500"/>
                  </a:lnTo>
                  <a:lnTo>
                    <a:pt x="14429" y="15524"/>
                  </a:lnTo>
                  <a:lnTo>
                    <a:pt x="14454" y="15549"/>
                  </a:lnTo>
                  <a:lnTo>
                    <a:pt x="14624" y="15573"/>
                  </a:lnTo>
                  <a:lnTo>
                    <a:pt x="14770" y="15549"/>
                  </a:lnTo>
                  <a:lnTo>
                    <a:pt x="14940" y="15476"/>
                  </a:lnTo>
                  <a:lnTo>
                    <a:pt x="15086" y="15378"/>
                  </a:lnTo>
                  <a:lnTo>
                    <a:pt x="15232" y="15281"/>
                  </a:lnTo>
                  <a:lnTo>
                    <a:pt x="15354" y="15159"/>
                  </a:lnTo>
                  <a:lnTo>
                    <a:pt x="15573" y="14916"/>
                  </a:lnTo>
                  <a:lnTo>
                    <a:pt x="15743" y="15111"/>
                  </a:lnTo>
                  <a:lnTo>
                    <a:pt x="15476" y="15378"/>
                  </a:lnTo>
                  <a:lnTo>
                    <a:pt x="15330" y="15476"/>
                  </a:lnTo>
                  <a:lnTo>
                    <a:pt x="15184" y="15573"/>
                  </a:lnTo>
                  <a:lnTo>
                    <a:pt x="15038" y="15670"/>
                  </a:lnTo>
                  <a:lnTo>
                    <a:pt x="14892" y="15792"/>
                  </a:lnTo>
                  <a:lnTo>
                    <a:pt x="14843" y="15840"/>
                  </a:lnTo>
                  <a:lnTo>
                    <a:pt x="14867" y="15913"/>
                  </a:lnTo>
                  <a:lnTo>
                    <a:pt x="14892" y="15986"/>
                  </a:lnTo>
                  <a:lnTo>
                    <a:pt x="14940" y="16011"/>
                  </a:lnTo>
                  <a:lnTo>
                    <a:pt x="15038" y="16035"/>
                  </a:lnTo>
                  <a:lnTo>
                    <a:pt x="15159" y="16011"/>
                  </a:lnTo>
                  <a:lnTo>
                    <a:pt x="15354" y="15962"/>
                  </a:lnTo>
                  <a:lnTo>
                    <a:pt x="15524" y="15865"/>
                  </a:lnTo>
                  <a:lnTo>
                    <a:pt x="15695" y="15767"/>
                  </a:lnTo>
                  <a:lnTo>
                    <a:pt x="15889" y="15597"/>
                  </a:lnTo>
                  <a:lnTo>
                    <a:pt x="16060" y="15427"/>
                  </a:lnTo>
                  <a:lnTo>
                    <a:pt x="16352" y="15694"/>
                  </a:lnTo>
                  <a:lnTo>
                    <a:pt x="16181" y="15865"/>
                  </a:lnTo>
                  <a:lnTo>
                    <a:pt x="16011" y="16011"/>
                  </a:lnTo>
                  <a:lnTo>
                    <a:pt x="15743" y="16157"/>
                  </a:lnTo>
                  <a:lnTo>
                    <a:pt x="15500" y="16303"/>
                  </a:lnTo>
                  <a:lnTo>
                    <a:pt x="15451" y="16327"/>
                  </a:lnTo>
                  <a:lnTo>
                    <a:pt x="15451" y="16376"/>
                  </a:lnTo>
                  <a:lnTo>
                    <a:pt x="15476" y="16400"/>
                  </a:lnTo>
                  <a:lnTo>
                    <a:pt x="15524" y="16424"/>
                  </a:lnTo>
                  <a:lnTo>
                    <a:pt x="15719" y="16424"/>
                  </a:lnTo>
                  <a:lnTo>
                    <a:pt x="15889" y="16449"/>
                  </a:lnTo>
                  <a:lnTo>
                    <a:pt x="16084" y="16400"/>
                  </a:lnTo>
                  <a:lnTo>
                    <a:pt x="16254" y="16351"/>
                  </a:lnTo>
                  <a:lnTo>
                    <a:pt x="16400" y="16254"/>
                  </a:lnTo>
                  <a:lnTo>
                    <a:pt x="16522" y="16157"/>
                  </a:lnTo>
                  <a:lnTo>
                    <a:pt x="16498" y="16254"/>
                  </a:lnTo>
                  <a:lnTo>
                    <a:pt x="16400" y="16376"/>
                  </a:lnTo>
                  <a:lnTo>
                    <a:pt x="16279" y="16473"/>
                  </a:lnTo>
                  <a:lnTo>
                    <a:pt x="16133" y="16546"/>
                  </a:lnTo>
                  <a:lnTo>
                    <a:pt x="15987" y="16619"/>
                  </a:lnTo>
                  <a:lnTo>
                    <a:pt x="15768" y="16668"/>
                  </a:lnTo>
                  <a:lnTo>
                    <a:pt x="15451" y="16765"/>
                  </a:lnTo>
                  <a:lnTo>
                    <a:pt x="15427" y="16692"/>
                  </a:lnTo>
                  <a:lnTo>
                    <a:pt x="15354" y="16643"/>
                  </a:lnTo>
                  <a:lnTo>
                    <a:pt x="15208" y="16546"/>
                  </a:lnTo>
                  <a:lnTo>
                    <a:pt x="15062" y="16400"/>
                  </a:lnTo>
                  <a:lnTo>
                    <a:pt x="14770" y="16132"/>
                  </a:lnTo>
                  <a:lnTo>
                    <a:pt x="14016" y="15524"/>
                  </a:lnTo>
                  <a:lnTo>
                    <a:pt x="13626" y="15159"/>
                  </a:lnTo>
                  <a:lnTo>
                    <a:pt x="13261" y="14770"/>
                  </a:lnTo>
                  <a:lnTo>
                    <a:pt x="12556" y="14016"/>
                  </a:lnTo>
                  <a:lnTo>
                    <a:pt x="12312" y="13772"/>
                  </a:lnTo>
                  <a:lnTo>
                    <a:pt x="12045" y="13553"/>
                  </a:lnTo>
                  <a:lnTo>
                    <a:pt x="11485" y="13140"/>
                  </a:lnTo>
                  <a:lnTo>
                    <a:pt x="11217" y="12921"/>
                  </a:lnTo>
                  <a:lnTo>
                    <a:pt x="10950" y="12677"/>
                  </a:lnTo>
                  <a:lnTo>
                    <a:pt x="10707" y="12434"/>
                  </a:lnTo>
                  <a:lnTo>
                    <a:pt x="10512" y="12166"/>
                  </a:lnTo>
                  <a:lnTo>
                    <a:pt x="10828" y="11899"/>
                  </a:lnTo>
                  <a:lnTo>
                    <a:pt x="11144" y="11607"/>
                  </a:lnTo>
                  <a:lnTo>
                    <a:pt x="11436" y="11315"/>
                  </a:lnTo>
                  <a:lnTo>
                    <a:pt x="11704" y="10998"/>
                  </a:lnTo>
                  <a:close/>
                  <a:moveTo>
                    <a:pt x="6400" y="0"/>
                  </a:moveTo>
                  <a:lnTo>
                    <a:pt x="5791" y="73"/>
                  </a:lnTo>
                  <a:lnTo>
                    <a:pt x="5183" y="170"/>
                  </a:lnTo>
                  <a:lnTo>
                    <a:pt x="4891" y="243"/>
                  </a:lnTo>
                  <a:lnTo>
                    <a:pt x="4599" y="341"/>
                  </a:lnTo>
                  <a:lnTo>
                    <a:pt x="4258" y="462"/>
                  </a:lnTo>
                  <a:lnTo>
                    <a:pt x="3918" y="633"/>
                  </a:lnTo>
                  <a:lnTo>
                    <a:pt x="3601" y="827"/>
                  </a:lnTo>
                  <a:lnTo>
                    <a:pt x="3285" y="1022"/>
                  </a:lnTo>
                  <a:lnTo>
                    <a:pt x="2969" y="1241"/>
                  </a:lnTo>
                  <a:lnTo>
                    <a:pt x="2677" y="1484"/>
                  </a:lnTo>
                  <a:lnTo>
                    <a:pt x="2117" y="1971"/>
                  </a:lnTo>
                  <a:lnTo>
                    <a:pt x="1850" y="2239"/>
                  </a:lnTo>
                  <a:lnTo>
                    <a:pt x="1606" y="2506"/>
                  </a:lnTo>
                  <a:lnTo>
                    <a:pt x="1363" y="2798"/>
                  </a:lnTo>
                  <a:lnTo>
                    <a:pt x="1168" y="3066"/>
                  </a:lnTo>
                  <a:lnTo>
                    <a:pt x="949" y="3382"/>
                  </a:lnTo>
                  <a:lnTo>
                    <a:pt x="779" y="3699"/>
                  </a:lnTo>
                  <a:lnTo>
                    <a:pt x="609" y="4015"/>
                  </a:lnTo>
                  <a:lnTo>
                    <a:pt x="463" y="4331"/>
                  </a:lnTo>
                  <a:lnTo>
                    <a:pt x="341" y="4672"/>
                  </a:lnTo>
                  <a:lnTo>
                    <a:pt x="244" y="5013"/>
                  </a:lnTo>
                  <a:lnTo>
                    <a:pt x="146" y="5353"/>
                  </a:lnTo>
                  <a:lnTo>
                    <a:pt x="73" y="5718"/>
                  </a:lnTo>
                  <a:lnTo>
                    <a:pt x="25" y="6083"/>
                  </a:lnTo>
                  <a:lnTo>
                    <a:pt x="0" y="6448"/>
                  </a:lnTo>
                  <a:lnTo>
                    <a:pt x="0" y="6813"/>
                  </a:lnTo>
                  <a:lnTo>
                    <a:pt x="0" y="7203"/>
                  </a:lnTo>
                  <a:lnTo>
                    <a:pt x="25" y="7592"/>
                  </a:lnTo>
                  <a:lnTo>
                    <a:pt x="98" y="7957"/>
                  </a:lnTo>
                  <a:lnTo>
                    <a:pt x="171" y="8346"/>
                  </a:lnTo>
                  <a:lnTo>
                    <a:pt x="268" y="8711"/>
                  </a:lnTo>
                  <a:lnTo>
                    <a:pt x="390" y="9076"/>
                  </a:lnTo>
                  <a:lnTo>
                    <a:pt x="560" y="9441"/>
                  </a:lnTo>
                  <a:lnTo>
                    <a:pt x="730" y="9782"/>
                  </a:lnTo>
                  <a:lnTo>
                    <a:pt x="925" y="10122"/>
                  </a:lnTo>
                  <a:lnTo>
                    <a:pt x="1168" y="10463"/>
                  </a:lnTo>
                  <a:lnTo>
                    <a:pt x="1436" y="10804"/>
                  </a:lnTo>
                  <a:lnTo>
                    <a:pt x="1704" y="11096"/>
                  </a:lnTo>
                  <a:lnTo>
                    <a:pt x="1996" y="11363"/>
                  </a:lnTo>
                  <a:lnTo>
                    <a:pt x="2312" y="11631"/>
                  </a:lnTo>
                  <a:lnTo>
                    <a:pt x="2628" y="11874"/>
                  </a:lnTo>
                  <a:lnTo>
                    <a:pt x="2969" y="12093"/>
                  </a:lnTo>
                  <a:lnTo>
                    <a:pt x="3334" y="12312"/>
                  </a:lnTo>
                  <a:lnTo>
                    <a:pt x="3747" y="12531"/>
                  </a:lnTo>
                  <a:lnTo>
                    <a:pt x="4161" y="12726"/>
                  </a:lnTo>
                  <a:lnTo>
                    <a:pt x="4599" y="12896"/>
                  </a:lnTo>
                  <a:lnTo>
                    <a:pt x="5037" y="13042"/>
                  </a:lnTo>
                  <a:lnTo>
                    <a:pt x="5499" y="13164"/>
                  </a:lnTo>
                  <a:lnTo>
                    <a:pt x="5937" y="13261"/>
                  </a:lnTo>
                  <a:lnTo>
                    <a:pt x="6400" y="13334"/>
                  </a:lnTo>
                  <a:lnTo>
                    <a:pt x="6862" y="13383"/>
                  </a:lnTo>
                  <a:lnTo>
                    <a:pt x="7324" y="13383"/>
                  </a:lnTo>
                  <a:lnTo>
                    <a:pt x="7787" y="13334"/>
                  </a:lnTo>
                  <a:lnTo>
                    <a:pt x="8225" y="13261"/>
                  </a:lnTo>
                  <a:lnTo>
                    <a:pt x="8638" y="13140"/>
                  </a:lnTo>
                  <a:lnTo>
                    <a:pt x="9076" y="12994"/>
                  </a:lnTo>
                  <a:lnTo>
                    <a:pt x="9466" y="12799"/>
                  </a:lnTo>
                  <a:lnTo>
                    <a:pt x="9879" y="12580"/>
                  </a:lnTo>
                  <a:lnTo>
                    <a:pt x="10269" y="12337"/>
                  </a:lnTo>
                  <a:lnTo>
                    <a:pt x="10293" y="12458"/>
                  </a:lnTo>
                  <a:lnTo>
                    <a:pt x="10317" y="12580"/>
                  </a:lnTo>
                  <a:lnTo>
                    <a:pt x="10390" y="12677"/>
                  </a:lnTo>
                  <a:lnTo>
                    <a:pt x="10463" y="12775"/>
                  </a:lnTo>
                  <a:lnTo>
                    <a:pt x="10658" y="12969"/>
                  </a:lnTo>
                  <a:lnTo>
                    <a:pt x="10828" y="13140"/>
                  </a:lnTo>
                  <a:lnTo>
                    <a:pt x="11120" y="13383"/>
                  </a:lnTo>
                  <a:lnTo>
                    <a:pt x="11412" y="13602"/>
                  </a:lnTo>
                  <a:lnTo>
                    <a:pt x="11704" y="13845"/>
                  </a:lnTo>
                  <a:lnTo>
                    <a:pt x="11972" y="14089"/>
                  </a:lnTo>
                  <a:lnTo>
                    <a:pt x="12385" y="14502"/>
                  </a:lnTo>
                  <a:lnTo>
                    <a:pt x="12775" y="14916"/>
                  </a:lnTo>
                  <a:lnTo>
                    <a:pt x="13164" y="15330"/>
                  </a:lnTo>
                  <a:lnTo>
                    <a:pt x="13553" y="15743"/>
                  </a:lnTo>
                  <a:lnTo>
                    <a:pt x="13772" y="15938"/>
                  </a:lnTo>
                  <a:lnTo>
                    <a:pt x="13991" y="16132"/>
                  </a:lnTo>
                  <a:lnTo>
                    <a:pt x="14429" y="16473"/>
                  </a:lnTo>
                  <a:lnTo>
                    <a:pt x="14770" y="16789"/>
                  </a:lnTo>
                  <a:lnTo>
                    <a:pt x="14916" y="16935"/>
                  </a:lnTo>
                  <a:lnTo>
                    <a:pt x="15111" y="17081"/>
                  </a:lnTo>
                  <a:lnTo>
                    <a:pt x="15184" y="17106"/>
                  </a:lnTo>
                  <a:lnTo>
                    <a:pt x="15232" y="17154"/>
                  </a:lnTo>
                  <a:lnTo>
                    <a:pt x="15305" y="17179"/>
                  </a:lnTo>
                  <a:lnTo>
                    <a:pt x="15451" y="17227"/>
                  </a:lnTo>
                  <a:lnTo>
                    <a:pt x="15646" y="17203"/>
                  </a:lnTo>
                  <a:lnTo>
                    <a:pt x="15841" y="17179"/>
                  </a:lnTo>
                  <a:lnTo>
                    <a:pt x="16035" y="17106"/>
                  </a:lnTo>
                  <a:lnTo>
                    <a:pt x="16230" y="17033"/>
                  </a:lnTo>
                  <a:lnTo>
                    <a:pt x="16498" y="16911"/>
                  </a:lnTo>
                  <a:lnTo>
                    <a:pt x="16644" y="16814"/>
                  </a:lnTo>
                  <a:lnTo>
                    <a:pt x="16790" y="16668"/>
                  </a:lnTo>
                  <a:lnTo>
                    <a:pt x="16911" y="16497"/>
                  </a:lnTo>
                  <a:lnTo>
                    <a:pt x="17009" y="16327"/>
                  </a:lnTo>
                  <a:lnTo>
                    <a:pt x="17057" y="16132"/>
                  </a:lnTo>
                  <a:lnTo>
                    <a:pt x="17082" y="15938"/>
                  </a:lnTo>
                  <a:lnTo>
                    <a:pt x="17057" y="15840"/>
                  </a:lnTo>
                  <a:lnTo>
                    <a:pt x="17033" y="15767"/>
                  </a:lnTo>
                  <a:lnTo>
                    <a:pt x="17009" y="15670"/>
                  </a:lnTo>
                  <a:lnTo>
                    <a:pt x="16936" y="15597"/>
                  </a:lnTo>
                  <a:lnTo>
                    <a:pt x="16887" y="15549"/>
                  </a:lnTo>
                  <a:lnTo>
                    <a:pt x="15500" y="14137"/>
                  </a:lnTo>
                  <a:lnTo>
                    <a:pt x="14819" y="13432"/>
                  </a:lnTo>
                  <a:lnTo>
                    <a:pt x="14089" y="12750"/>
                  </a:lnTo>
                  <a:lnTo>
                    <a:pt x="13772" y="12458"/>
                  </a:lnTo>
                  <a:lnTo>
                    <a:pt x="13432" y="12166"/>
                  </a:lnTo>
                  <a:lnTo>
                    <a:pt x="13091" y="11899"/>
                  </a:lnTo>
                  <a:lnTo>
                    <a:pt x="12775" y="11582"/>
                  </a:lnTo>
                  <a:lnTo>
                    <a:pt x="12580" y="11363"/>
                  </a:lnTo>
                  <a:lnTo>
                    <a:pt x="12385" y="11120"/>
                  </a:lnTo>
                  <a:lnTo>
                    <a:pt x="12166" y="10901"/>
                  </a:lnTo>
                  <a:lnTo>
                    <a:pt x="12045" y="10804"/>
                  </a:lnTo>
                  <a:lnTo>
                    <a:pt x="11923" y="10706"/>
                  </a:lnTo>
                  <a:lnTo>
                    <a:pt x="12191" y="10317"/>
                  </a:lnTo>
                  <a:lnTo>
                    <a:pt x="12434" y="9928"/>
                  </a:lnTo>
                  <a:lnTo>
                    <a:pt x="12629" y="9490"/>
                  </a:lnTo>
                  <a:lnTo>
                    <a:pt x="12823" y="9076"/>
                  </a:lnTo>
                  <a:lnTo>
                    <a:pt x="12969" y="8614"/>
                  </a:lnTo>
                  <a:lnTo>
                    <a:pt x="13091" y="8176"/>
                  </a:lnTo>
                  <a:lnTo>
                    <a:pt x="13188" y="7713"/>
                  </a:lnTo>
                  <a:lnTo>
                    <a:pt x="13261" y="7251"/>
                  </a:lnTo>
                  <a:lnTo>
                    <a:pt x="13310" y="6765"/>
                  </a:lnTo>
                  <a:lnTo>
                    <a:pt x="13310" y="6302"/>
                  </a:lnTo>
                  <a:lnTo>
                    <a:pt x="13286" y="5840"/>
                  </a:lnTo>
                  <a:lnTo>
                    <a:pt x="13237" y="5378"/>
                  </a:lnTo>
                  <a:lnTo>
                    <a:pt x="13164" y="4891"/>
                  </a:lnTo>
                  <a:lnTo>
                    <a:pt x="13042" y="4453"/>
                  </a:lnTo>
                  <a:lnTo>
                    <a:pt x="12896" y="3991"/>
                  </a:lnTo>
                  <a:lnTo>
                    <a:pt x="12702" y="3553"/>
                  </a:lnTo>
                  <a:lnTo>
                    <a:pt x="12580" y="3285"/>
                  </a:lnTo>
                  <a:lnTo>
                    <a:pt x="12434" y="3042"/>
                  </a:lnTo>
                  <a:lnTo>
                    <a:pt x="12288" y="2798"/>
                  </a:lnTo>
                  <a:lnTo>
                    <a:pt x="12118" y="2579"/>
                  </a:lnTo>
                  <a:lnTo>
                    <a:pt x="11753" y="2141"/>
                  </a:lnTo>
                  <a:lnTo>
                    <a:pt x="11339" y="1728"/>
                  </a:lnTo>
                  <a:lnTo>
                    <a:pt x="10901" y="1363"/>
                  </a:lnTo>
                  <a:lnTo>
                    <a:pt x="10415" y="1046"/>
                  </a:lnTo>
                  <a:lnTo>
                    <a:pt x="9904" y="754"/>
                  </a:lnTo>
                  <a:lnTo>
                    <a:pt x="9368" y="511"/>
                  </a:lnTo>
                  <a:lnTo>
                    <a:pt x="8784" y="316"/>
                  </a:lnTo>
                  <a:lnTo>
                    <a:pt x="8225" y="170"/>
                  </a:lnTo>
                  <a:lnTo>
                    <a:pt x="7616" y="73"/>
                  </a:lnTo>
                  <a:lnTo>
                    <a:pt x="70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20" name="Platshållare för innehåll 13">
            <a:extLst>
              <a:ext uri="{FF2B5EF4-FFF2-40B4-BE49-F238E27FC236}">
                <a16:creationId xmlns:a16="http://schemas.microsoft.com/office/drawing/2014/main" id="{04E22219-1934-2341-A002-C13F31694632}"/>
              </a:ext>
            </a:extLst>
          </p:cNvPr>
          <p:cNvPicPr>
            <a:picLocks noGrp="1" noChangeAspect="1"/>
          </p:cNvPicPr>
          <p:nvPr>
            <p:ph idx="1"/>
          </p:nvPr>
        </p:nvPicPr>
        <p:blipFill>
          <a:blip r:embed="rId9">
            <a:extLst>
              <a:ext uri="{28A0092B-C50C-407E-A947-70E740481C1C}">
                <a14:useLocalDpi xmlns:a14="http://schemas.microsoft.com/office/drawing/2010/main" val="0"/>
              </a:ext>
            </a:extLst>
          </a:blip>
          <a:stretch>
            <a:fillRect/>
          </a:stretch>
        </p:blipFill>
        <p:spPr>
          <a:xfrm>
            <a:off x="9005455" y="178473"/>
            <a:ext cx="2873196" cy="357208"/>
          </a:xfrm>
        </p:spPr>
      </p:pic>
      <p:pic>
        <p:nvPicPr>
          <p:cNvPr id="3" name="Bild 2" descr="Hem med hel fyllning">
            <a:extLst>
              <a:ext uri="{FF2B5EF4-FFF2-40B4-BE49-F238E27FC236}">
                <a16:creationId xmlns:a16="http://schemas.microsoft.com/office/drawing/2014/main" id="{14948268-723B-6568-A718-7E294475B70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832354" y="1086158"/>
            <a:ext cx="914400" cy="914400"/>
          </a:xfrm>
          <a:prstGeom prst="rect">
            <a:avLst/>
          </a:prstGeom>
        </p:spPr>
      </p:pic>
      <p:pic>
        <p:nvPicPr>
          <p:cNvPr id="5" name="Bild 4" descr="Skola med hel fyllning">
            <a:extLst>
              <a:ext uri="{FF2B5EF4-FFF2-40B4-BE49-F238E27FC236}">
                <a16:creationId xmlns:a16="http://schemas.microsoft.com/office/drawing/2014/main" id="{019EFD20-3F9F-075F-0F24-52D4A2544E5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9910041" y="3883911"/>
            <a:ext cx="914400" cy="914400"/>
          </a:xfrm>
          <a:prstGeom prst="rect">
            <a:avLst/>
          </a:prstGeom>
        </p:spPr>
      </p:pic>
      <p:pic>
        <p:nvPicPr>
          <p:cNvPr id="25" name="Bild 24" descr="Matematik kontur">
            <a:extLst>
              <a:ext uri="{FF2B5EF4-FFF2-40B4-BE49-F238E27FC236}">
                <a16:creationId xmlns:a16="http://schemas.microsoft.com/office/drawing/2014/main" id="{D4C4E0C6-CA13-C728-0D06-0D9C9261DF5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0727307" y="3071531"/>
            <a:ext cx="914400" cy="914400"/>
          </a:xfrm>
          <a:prstGeom prst="rect">
            <a:avLst/>
          </a:prstGeom>
        </p:spPr>
      </p:pic>
      <p:pic>
        <p:nvPicPr>
          <p:cNvPr id="27" name="Bild 26" descr="Tårtbit med hel fyllning">
            <a:extLst>
              <a:ext uri="{FF2B5EF4-FFF2-40B4-BE49-F238E27FC236}">
                <a16:creationId xmlns:a16="http://schemas.microsoft.com/office/drawing/2014/main" id="{EA3AFDD3-AD2B-47C0-5DEC-3ECCCF4F50B6}"/>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9705492" y="2536971"/>
            <a:ext cx="914400" cy="914400"/>
          </a:xfrm>
          <a:prstGeom prst="rect">
            <a:avLst/>
          </a:prstGeom>
        </p:spPr>
      </p:pic>
      <p:pic>
        <p:nvPicPr>
          <p:cNvPr id="29" name="Bild 28" descr="Trehjuling med hel fyllning">
            <a:extLst>
              <a:ext uri="{FF2B5EF4-FFF2-40B4-BE49-F238E27FC236}">
                <a16:creationId xmlns:a16="http://schemas.microsoft.com/office/drawing/2014/main" id="{D4B58113-E7AD-EB66-BA0D-5279820FEC34}"/>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0527217" y="1801951"/>
            <a:ext cx="914400" cy="914400"/>
          </a:xfrm>
          <a:prstGeom prst="rect">
            <a:avLst/>
          </a:prstGeom>
        </p:spPr>
      </p:pic>
      <p:pic>
        <p:nvPicPr>
          <p:cNvPr id="31" name="Bild 30" descr="Fotboll kontur">
            <a:extLst>
              <a:ext uri="{FF2B5EF4-FFF2-40B4-BE49-F238E27FC236}">
                <a16:creationId xmlns:a16="http://schemas.microsoft.com/office/drawing/2014/main" id="{C6529BAF-9C0A-0517-9A4E-DA9C79726090}"/>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0785554" y="4994911"/>
            <a:ext cx="777170" cy="777170"/>
          </a:xfrm>
          <a:prstGeom prst="rect">
            <a:avLst/>
          </a:prstGeom>
        </p:spPr>
      </p:pic>
    </p:spTree>
    <p:extLst>
      <p:ext uri="{BB962C8B-B14F-4D97-AF65-F5344CB8AC3E}">
        <p14:creationId xmlns:p14="http://schemas.microsoft.com/office/powerpoint/2010/main" val="66121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tshållare för innehåll 2">
            <a:extLst>
              <a:ext uri="{FF2B5EF4-FFF2-40B4-BE49-F238E27FC236}">
                <a16:creationId xmlns:a16="http://schemas.microsoft.com/office/drawing/2014/main" id="{4317AA91-0441-7B4E-A888-BC1A8F370FD5}"/>
              </a:ext>
            </a:extLst>
          </p:cNvPr>
          <p:cNvSpPr txBox="1">
            <a:spLocks/>
          </p:cNvSpPr>
          <p:nvPr/>
        </p:nvSpPr>
        <p:spPr>
          <a:xfrm>
            <a:off x="838200" y="2397211"/>
            <a:ext cx="6822989" cy="37797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dirty="0">
                <a:solidFill>
                  <a:schemeClr val="bg1"/>
                </a:solidFill>
                <a:latin typeface="Futura Medium" panose="020B0602020204020303" pitchFamily="34" charset="-79"/>
                <a:cs typeface="Futura Medium" panose="020B0602020204020303" pitchFamily="34" charset="-79"/>
              </a:rPr>
              <a:t>Fyll på med några punkter om dig själv</a:t>
            </a:r>
            <a:br>
              <a:rPr lang="sv-SE" dirty="0">
                <a:solidFill>
                  <a:schemeClr val="bg1"/>
                </a:solidFill>
                <a:latin typeface="Futura Medium" panose="020B0602020204020303" pitchFamily="34" charset="-79"/>
                <a:cs typeface="Futura Medium" panose="020B0602020204020303" pitchFamily="34" charset="-79"/>
              </a:rPr>
            </a:br>
            <a:endParaRPr lang="sv-SE" dirty="0">
              <a:solidFill>
                <a:schemeClr val="bg1"/>
              </a:solidFill>
              <a:latin typeface="Futura Medium" panose="020B0602020204020303" pitchFamily="34" charset="-79"/>
              <a:cs typeface="Futura Medium" panose="020B0602020204020303" pitchFamily="34" charset="-79"/>
            </a:endParaRPr>
          </a:p>
          <a:p>
            <a:r>
              <a:rPr lang="sv-SE" dirty="0">
                <a:solidFill>
                  <a:schemeClr val="bg1"/>
                </a:solidFill>
                <a:latin typeface="Futura Medium" panose="020B0602020204020303" pitchFamily="34" charset="-79"/>
                <a:cs typeface="Futura Medium" panose="020B0602020204020303" pitchFamily="34" charset="-79"/>
              </a:rPr>
              <a:t>Ta gärna med en personlig bild </a:t>
            </a:r>
            <a:br>
              <a:rPr lang="sv-SE" dirty="0">
                <a:solidFill>
                  <a:schemeClr val="bg1"/>
                </a:solidFill>
                <a:latin typeface="Futura Medium" panose="020B0602020204020303" pitchFamily="34" charset="-79"/>
                <a:cs typeface="Futura Medium" panose="020B0602020204020303" pitchFamily="34" charset="-79"/>
              </a:rPr>
            </a:br>
            <a:r>
              <a:rPr lang="sv-SE" sz="2400" dirty="0">
                <a:solidFill>
                  <a:schemeClr val="bg1"/>
                </a:solidFill>
                <a:latin typeface="Futura Medium" panose="020B0602020204020303" pitchFamily="34" charset="-79"/>
                <a:cs typeface="Futura Medium" panose="020B0602020204020303" pitchFamily="34" charset="-79"/>
              </a:rPr>
              <a:t>(vad du gör på fritiden eller kanske ett foto på dig från din egen skoltid)</a:t>
            </a:r>
          </a:p>
        </p:txBody>
      </p:sp>
      <p:sp>
        <p:nvSpPr>
          <p:cNvPr id="8" name="Google Shape;54;p11">
            <a:extLst>
              <a:ext uri="{FF2B5EF4-FFF2-40B4-BE49-F238E27FC236}">
                <a16:creationId xmlns:a16="http://schemas.microsoft.com/office/drawing/2014/main" id="{B9001AEA-DA30-734A-9154-D46C3B11B68D}"/>
              </a:ext>
            </a:extLst>
          </p:cNvPr>
          <p:cNvSpPr/>
          <p:nvPr/>
        </p:nvSpPr>
        <p:spPr>
          <a:xfrm>
            <a:off x="5462285" y="1889057"/>
            <a:ext cx="1442481" cy="102978"/>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Rubrik 1">
            <a:extLst>
              <a:ext uri="{FF2B5EF4-FFF2-40B4-BE49-F238E27FC236}">
                <a16:creationId xmlns:a16="http://schemas.microsoft.com/office/drawing/2014/main" id="{ABCBB743-9FAB-3F84-B06A-568ED31C011F}"/>
              </a:ext>
            </a:extLst>
          </p:cNvPr>
          <p:cNvSpPr txBox="1">
            <a:spLocks/>
          </p:cNvSpPr>
          <p:nvPr/>
        </p:nvSpPr>
        <p:spPr>
          <a:xfrm>
            <a:off x="393356" y="1302974"/>
            <a:ext cx="11580341" cy="759889"/>
          </a:xfrm>
          <a:prstGeom prst="rect">
            <a:avLst/>
          </a:prstGeom>
        </p:spPr>
        <p:txBody>
          <a:bodyPr>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sv-SE" sz="3000" dirty="0">
                <a:solidFill>
                  <a:schemeClr val="tx1"/>
                </a:solidFill>
                <a:latin typeface="Work Sans" pitchFamily="2" charset="0"/>
                <a:cs typeface="Futura Medium" panose="020B0602020204020303" pitchFamily="34" charset="-79"/>
              </a:rPr>
              <a:t>ÖVNING 2: Vad är viktigt att skydda?</a:t>
            </a:r>
          </a:p>
        </p:txBody>
      </p:sp>
      <p:pic>
        <p:nvPicPr>
          <p:cNvPr id="15" name="Platshållare för innehåll 13">
            <a:extLst>
              <a:ext uri="{FF2B5EF4-FFF2-40B4-BE49-F238E27FC236}">
                <a16:creationId xmlns:a16="http://schemas.microsoft.com/office/drawing/2014/main" id="{EFB19733-C7CD-BADB-65BE-982A0AA325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5455" y="178473"/>
            <a:ext cx="2873196" cy="357208"/>
          </a:xfrm>
          <a:prstGeom prst="rect">
            <a:avLst/>
          </a:prstGeom>
        </p:spPr>
      </p:pic>
      <p:pic>
        <p:nvPicPr>
          <p:cNvPr id="6" name="Bild 5" descr="Sköld med hel fyllning">
            <a:extLst>
              <a:ext uri="{FF2B5EF4-FFF2-40B4-BE49-F238E27FC236}">
                <a16:creationId xmlns:a16="http://schemas.microsoft.com/office/drawing/2014/main" id="{9868AA7B-70C5-8F74-40BC-901893A37D3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613540" y="2717101"/>
            <a:ext cx="3139969" cy="3139969"/>
          </a:xfrm>
          <a:prstGeom prst="rect">
            <a:avLst/>
          </a:prstGeom>
        </p:spPr>
      </p:pic>
    </p:spTree>
    <p:extLst>
      <p:ext uri="{BB962C8B-B14F-4D97-AF65-F5344CB8AC3E}">
        <p14:creationId xmlns:p14="http://schemas.microsoft.com/office/powerpoint/2010/main" val="3767434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544653"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2" name="Platshållare för innehåll 13">
            <a:extLst>
              <a:ext uri="{FF2B5EF4-FFF2-40B4-BE49-F238E27FC236}">
                <a16:creationId xmlns:a16="http://schemas.microsoft.com/office/drawing/2014/main" id="{C8AF0DE8-E531-61DC-24D7-79EFDCA1C8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5455" y="178473"/>
            <a:ext cx="2873196" cy="357208"/>
          </a:xfrm>
          <a:prstGeom prst="rect">
            <a:avLst/>
          </a:prstGeom>
        </p:spPr>
      </p:pic>
      <p:pic>
        <p:nvPicPr>
          <p:cNvPr id="5" name="Bild 4" descr="Klocka kontur">
            <a:extLst>
              <a:ext uri="{FF2B5EF4-FFF2-40B4-BE49-F238E27FC236}">
                <a16:creationId xmlns:a16="http://schemas.microsoft.com/office/drawing/2014/main" id="{306BB358-8513-BB82-6559-79705CDBC6B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37013" y="2050653"/>
            <a:ext cx="1784093" cy="1784093"/>
          </a:xfrm>
          <a:prstGeom prst="rect">
            <a:avLst/>
          </a:prstGeom>
        </p:spPr>
      </p:pic>
      <p:pic>
        <p:nvPicPr>
          <p:cNvPr id="6" name="Bild 5" descr="Dagskalender med hel fyllning">
            <a:extLst>
              <a:ext uri="{FF2B5EF4-FFF2-40B4-BE49-F238E27FC236}">
                <a16:creationId xmlns:a16="http://schemas.microsoft.com/office/drawing/2014/main" id="{3C3D8BC1-6781-64CF-2806-36E7E897554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574436" y="1987724"/>
            <a:ext cx="3003345" cy="3003345"/>
          </a:xfrm>
          <a:prstGeom prst="rect">
            <a:avLst/>
          </a:prstGeom>
        </p:spPr>
      </p:pic>
      <p:sp>
        <p:nvSpPr>
          <p:cNvPr id="8" name="Platshållare för innehåll 2">
            <a:extLst>
              <a:ext uri="{FF2B5EF4-FFF2-40B4-BE49-F238E27FC236}">
                <a16:creationId xmlns:a16="http://schemas.microsoft.com/office/drawing/2014/main" id="{7A026266-DF93-B608-BF0A-83BFF71D6179}"/>
              </a:ext>
            </a:extLst>
          </p:cNvPr>
          <p:cNvSpPr txBox="1">
            <a:spLocks/>
          </p:cNvSpPr>
          <p:nvPr/>
        </p:nvSpPr>
        <p:spPr>
          <a:xfrm>
            <a:off x="8892091" y="1786588"/>
            <a:ext cx="3289892" cy="609597"/>
          </a:xfrm>
          <a:prstGeom prst="rect">
            <a:avLst/>
          </a:prstGeom>
          <a:noFill/>
        </p:spPr>
        <p:txBody>
          <a:bodyPr vert="horz" lIns="91440" tIns="45720" rIns="91440" bIns="45720" rtlCol="0" anchor="t">
            <a:normAutofit fontScale="62500" lnSpcReduction="20000"/>
          </a:bodyPr>
          <a:lstStyle>
            <a:lvl1pPr marL="0" indent="0" algn="l" defTabSz="914400" rtl="0" eaLnBrk="1" latinLnBrk="0" hangingPunct="1">
              <a:lnSpc>
                <a:spcPct val="100000"/>
              </a:lnSpc>
              <a:spcBef>
                <a:spcPts val="1000"/>
              </a:spcBef>
              <a:buClr>
                <a:schemeClr val="accent2"/>
              </a:buClr>
              <a:buFont typeface="Arial" panose="020B0604020202020204" pitchFamily="34" charset="0"/>
              <a:buNone/>
              <a:defRPr sz="3200" kern="1200">
                <a:solidFill>
                  <a:schemeClr val="bg1">
                    <a:lumMod val="85000"/>
                    <a:lumOff val="15000"/>
                  </a:schemeClr>
                </a:solidFill>
                <a:latin typeface="+mn-lt"/>
                <a:ea typeface="+mn-ea"/>
                <a:cs typeface="+mn-cs"/>
              </a:defRPr>
            </a:lvl1pPr>
            <a:lvl2pPr marL="457200" indent="0" algn="l" defTabSz="914400" rtl="0" eaLnBrk="1" latinLnBrk="0" hangingPunct="1">
              <a:lnSpc>
                <a:spcPct val="100000"/>
              </a:lnSpc>
              <a:spcBef>
                <a:spcPts val="1000"/>
              </a:spcBef>
              <a:buClr>
                <a:schemeClr val="accent2"/>
              </a:buClr>
              <a:buFont typeface="Arial" panose="020B0604020202020204" pitchFamily="34" charset="0"/>
              <a:buNone/>
              <a:defRPr sz="2800" kern="1200">
                <a:solidFill>
                  <a:schemeClr val="tx1">
                    <a:lumMod val="85000"/>
                    <a:lumOff val="15000"/>
                  </a:schemeClr>
                </a:solidFill>
                <a:latin typeface="+mn-lt"/>
                <a:ea typeface="+mn-ea"/>
                <a:cs typeface="+mn-cs"/>
              </a:defRPr>
            </a:lvl2pPr>
            <a:lvl3pPr marL="914400" indent="0" algn="l" defTabSz="914400" rtl="0" eaLnBrk="1" latinLnBrk="0" hangingPunct="1">
              <a:lnSpc>
                <a:spcPct val="100000"/>
              </a:lnSpc>
              <a:spcBef>
                <a:spcPts val="1000"/>
              </a:spcBef>
              <a:buClr>
                <a:schemeClr val="accent2"/>
              </a:buClr>
              <a:buFont typeface="Arial" panose="020B0604020202020204" pitchFamily="34" charset="0"/>
              <a:buNone/>
              <a:defRPr sz="2400" kern="1200">
                <a:solidFill>
                  <a:schemeClr val="tx1">
                    <a:lumMod val="85000"/>
                    <a:lumOff val="15000"/>
                  </a:schemeClr>
                </a:solidFill>
                <a:latin typeface="+mn-lt"/>
                <a:ea typeface="+mn-ea"/>
                <a:cs typeface="+mn-cs"/>
              </a:defRPr>
            </a:lvl3pPr>
            <a:lvl4pPr marL="13716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4pPr>
            <a:lvl5pPr marL="18288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5pPr>
            <a:lvl6pPr marL="22860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solidFill>
                <a:latin typeface="+mn-lt"/>
                <a:ea typeface="+mn-ea"/>
                <a:cs typeface="+mn-cs"/>
              </a:defRPr>
            </a:lvl6pPr>
            <a:lvl7pPr marL="27432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solidFill>
                <a:latin typeface="+mn-lt"/>
                <a:ea typeface="+mn-ea"/>
                <a:cs typeface="+mn-cs"/>
              </a:defRPr>
            </a:lvl7pPr>
            <a:lvl8pPr marL="3200400" indent="0" algn="l" defTabSz="914400" rtl="0" eaLnBrk="1" latinLnBrk="0" hangingPunct="1">
              <a:lnSpc>
                <a:spcPct val="100000"/>
              </a:lnSpc>
              <a:spcBef>
                <a:spcPts val="1000"/>
              </a:spcBef>
              <a:buClr>
                <a:schemeClr val="accent2"/>
              </a:buClr>
              <a:buFont typeface="Arial" panose="020B0604020202020204" pitchFamily="34" charset="0"/>
              <a:buNone/>
              <a:defRPr sz="2000" kern="1200" baseline="0">
                <a:solidFill>
                  <a:schemeClr val="tx1"/>
                </a:solidFill>
                <a:latin typeface="+mn-lt"/>
                <a:ea typeface="+mn-ea"/>
                <a:cs typeface="+mn-cs"/>
              </a:defRPr>
            </a:lvl8pPr>
            <a:lvl9pPr marL="3657600" indent="0" algn="l" defTabSz="914400" rtl="0" eaLnBrk="1" latinLnBrk="0" hangingPunct="1">
              <a:lnSpc>
                <a:spcPct val="100000"/>
              </a:lnSpc>
              <a:spcBef>
                <a:spcPts val="1000"/>
              </a:spcBef>
              <a:buClr>
                <a:schemeClr val="accent2"/>
              </a:buClr>
              <a:buFont typeface="Arial" panose="020B0604020202020204" pitchFamily="34" charset="0"/>
              <a:buNone/>
              <a:defRPr sz="2000" kern="1200" baseline="0">
                <a:solidFill>
                  <a:schemeClr val="tx1"/>
                </a:solidFill>
                <a:latin typeface="+mn-lt"/>
                <a:ea typeface="+mn-ea"/>
                <a:cs typeface="+mn-cs"/>
              </a:defRPr>
            </a:lvl9pPr>
          </a:lstStyle>
          <a:p>
            <a:pPr algn="ctr"/>
            <a:r>
              <a:rPr lang="sv-SE" dirty="0">
                <a:solidFill>
                  <a:schemeClr val="accent1"/>
                </a:solidFill>
                <a:latin typeface="Work Sans" pitchFamily="2" charset="0"/>
              </a:rPr>
              <a:t>Mycket viktigt </a:t>
            </a:r>
            <a:br>
              <a:rPr lang="sv-SE" dirty="0">
                <a:solidFill>
                  <a:schemeClr val="accent1"/>
                </a:solidFill>
                <a:latin typeface="Work Sans" pitchFamily="2" charset="0"/>
              </a:rPr>
            </a:br>
            <a:r>
              <a:rPr lang="sv-SE" dirty="0">
                <a:solidFill>
                  <a:schemeClr val="accent1"/>
                </a:solidFill>
                <a:latin typeface="Work Sans" pitchFamily="2" charset="0"/>
              </a:rPr>
              <a:t>att skydda</a:t>
            </a:r>
          </a:p>
        </p:txBody>
      </p:sp>
      <p:sp>
        <p:nvSpPr>
          <p:cNvPr id="9" name="Platshållare för innehåll 2">
            <a:extLst>
              <a:ext uri="{FF2B5EF4-FFF2-40B4-BE49-F238E27FC236}">
                <a16:creationId xmlns:a16="http://schemas.microsoft.com/office/drawing/2014/main" id="{DB05FBC0-D6BC-E29E-AF84-20E58A31119E}"/>
              </a:ext>
            </a:extLst>
          </p:cNvPr>
          <p:cNvSpPr txBox="1">
            <a:spLocks/>
          </p:cNvSpPr>
          <p:nvPr/>
        </p:nvSpPr>
        <p:spPr>
          <a:xfrm>
            <a:off x="9137280" y="3740462"/>
            <a:ext cx="2799514" cy="618969"/>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lgn="ctr">
              <a:buFont typeface="Arial" panose="020B0604020202020204" pitchFamily="34" charset="0"/>
              <a:buNone/>
            </a:pPr>
            <a:r>
              <a:rPr lang="sv-SE" sz="3200" dirty="0">
                <a:solidFill>
                  <a:schemeClr val="tx2"/>
                </a:solidFill>
                <a:latin typeface="Work Sans" pitchFamily="2" charset="0"/>
              </a:rPr>
              <a:t>Ganska viktigt </a:t>
            </a:r>
            <a:br>
              <a:rPr lang="sv-SE" sz="3200" dirty="0">
                <a:solidFill>
                  <a:schemeClr val="tx2"/>
                </a:solidFill>
                <a:latin typeface="Work Sans" pitchFamily="2" charset="0"/>
              </a:rPr>
            </a:br>
            <a:r>
              <a:rPr lang="sv-SE" sz="3200" dirty="0">
                <a:solidFill>
                  <a:schemeClr val="tx2"/>
                </a:solidFill>
                <a:latin typeface="Work Sans" pitchFamily="2" charset="0"/>
              </a:rPr>
              <a:t>att skydda</a:t>
            </a:r>
          </a:p>
        </p:txBody>
      </p:sp>
      <p:sp>
        <p:nvSpPr>
          <p:cNvPr id="10" name="Platshållare för innehåll 2">
            <a:extLst>
              <a:ext uri="{FF2B5EF4-FFF2-40B4-BE49-F238E27FC236}">
                <a16:creationId xmlns:a16="http://schemas.microsoft.com/office/drawing/2014/main" id="{D1071F1C-A86C-A9D7-8CEE-5E03FF266BDC}"/>
              </a:ext>
            </a:extLst>
          </p:cNvPr>
          <p:cNvSpPr txBox="1">
            <a:spLocks/>
          </p:cNvSpPr>
          <p:nvPr/>
        </p:nvSpPr>
        <p:spPr>
          <a:xfrm>
            <a:off x="9424386" y="5703708"/>
            <a:ext cx="2035333" cy="618969"/>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lgn="ctr">
              <a:buFont typeface="Arial" panose="020B0604020202020204" pitchFamily="34" charset="0"/>
              <a:buNone/>
            </a:pPr>
            <a:r>
              <a:rPr lang="sv-SE" sz="3200" dirty="0">
                <a:solidFill>
                  <a:schemeClr val="tx2">
                    <a:lumMod val="20000"/>
                    <a:lumOff val="80000"/>
                  </a:schemeClr>
                </a:solidFill>
                <a:latin typeface="Work Sans" pitchFamily="2" charset="0"/>
              </a:rPr>
              <a:t>Inte alls viktigt </a:t>
            </a:r>
            <a:br>
              <a:rPr lang="sv-SE" sz="3200" dirty="0">
                <a:solidFill>
                  <a:schemeClr val="tx2">
                    <a:lumMod val="20000"/>
                    <a:lumOff val="80000"/>
                  </a:schemeClr>
                </a:solidFill>
                <a:latin typeface="Work Sans" pitchFamily="2" charset="0"/>
              </a:rPr>
            </a:br>
            <a:r>
              <a:rPr lang="sv-SE" sz="3200" dirty="0">
                <a:solidFill>
                  <a:schemeClr val="tx2">
                    <a:lumMod val="20000"/>
                    <a:lumOff val="80000"/>
                  </a:schemeClr>
                </a:solidFill>
                <a:latin typeface="Work Sans" pitchFamily="2" charset="0"/>
              </a:rPr>
              <a:t>att skydda</a:t>
            </a:r>
          </a:p>
        </p:txBody>
      </p:sp>
      <p:pic>
        <p:nvPicPr>
          <p:cNvPr id="12" name="Bild 11" descr="Lås med hel fyllning">
            <a:extLst>
              <a:ext uri="{FF2B5EF4-FFF2-40B4-BE49-F238E27FC236}">
                <a16:creationId xmlns:a16="http://schemas.microsoft.com/office/drawing/2014/main" id="{55E2372D-2E7B-DDB9-4E6E-45C17351358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045392" y="3154368"/>
            <a:ext cx="1293425" cy="1293425"/>
          </a:xfrm>
          <a:prstGeom prst="rect">
            <a:avLst/>
          </a:prstGeom>
        </p:spPr>
      </p:pic>
      <p:pic>
        <p:nvPicPr>
          <p:cNvPr id="13" name="Bild 12" descr="Låsa upp med hel fyllning">
            <a:extLst>
              <a:ext uri="{FF2B5EF4-FFF2-40B4-BE49-F238E27FC236}">
                <a16:creationId xmlns:a16="http://schemas.microsoft.com/office/drawing/2014/main" id="{04B61534-3F0E-A0A0-631B-D5B3733C933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045392" y="5062005"/>
            <a:ext cx="1293425" cy="1293425"/>
          </a:xfrm>
          <a:prstGeom prst="rect">
            <a:avLst/>
          </a:prstGeom>
        </p:spPr>
      </p:pic>
      <p:pic>
        <p:nvPicPr>
          <p:cNvPr id="14" name="Bild 13" descr="Lås med hel fyllning">
            <a:extLst>
              <a:ext uri="{FF2B5EF4-FFF2-40B4-BE49-F238E27FC236}">
                <a16:creationId xmlns:a16="http://schemas.microsoft.com/office/drawing/2014/main" id="{F679ACCC-7F69-7BAC-313A-13DE53C26F8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045393" y="1246731"/>
            <a:ext cx="1293425" cy="1293425"/>
          </a:xfrm>
          <a:prstGeom prst="rect">
            <a:avLst/>
          </a:prstGeom>
        </p:spPr>
      </p:pic>
      <p:sp>
        <p:nvSpPr>
          <p:cNvPr id="15" name="Rubrik 1">
            <a:extLst>
              <a:ext uri="{FF2B5EF4-FFF2-40B4-BE49-F238E27FC236}">
                <a16:creationId xmlns:a16="http://schemas.microsoft.com/office/drawing/2014/main" id="{9BF5BFD8-E5FF-7399-2B4F-601CC497BBEA}"/>
              </a:ext>
            </a:extLst>
          </p:cNvPr>
          <p:cNvSpPr txBox="1">
            <a:spLocks/>
          </p:cNvSpPr>
          <p:nvPr/>
        </p:nvSpPr>
        <p:spPr>
          <a:xfrm>
            <a:off x="943128" y="5143053"/>
            <a:ext cx="5658394" cy="759889"/>
          </a:xfrm>
          <a:prstGeom prst="rect">
            <a:avLst/>
          </a:prstGeom>
        </p:spPr>
        <p:txBody>
          <a:bodyPr>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sv-SE" sz="3000" dirty="0">
                <a:solidFill>
                  <a:schemeClr val="bg2"/>
                </a:solidFill>
                <a:latin typeface="Work Sans" pitchFamily="2" charset="0"/>
                <a:cs typeface="Futura Medium" panose="020B0602020204020303" pitchFamily="34" charset="-79"/>
              </a:rPr>
              <a:t>Ditt skolschema</a:t>
            </a:r>
          </a:p>
        </p:txBody>
      </p:sp>
    </p:spTree>
    <p:extLst>
      <p:ext uri="{BB962C8B-B14F-4D97-AF65-F5344CB8AC3E}">
        <p14:creationId xmlns:p14="http://schemas.microsoft.com/office/powerpoint/2010/main" val="1952635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544653"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2" name="Platshållare för innehåll 13">
            <a:extLst>
              <a:ext uri="{FF2B5EF4-FFF2-40B4-BE49-F238E27FC236}">
                <a16:creationId xmlns:a16="http://schemas.microsoft.com/office/drawing/2014/main" id="{C8AF0DE8-E531-61DC-24D7-79EFDCA1C8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5455" y="178473"/>
            <a:ext cx="2873196" cy="357208"/>
          </a:xfrm>
          <a:prstGeom prst="rect">
            <a:avLst/>
          </a:prstGeom>
        </p:spPr>
      </p:pic>
      <p:sp>
        <p:nvSpPr>
          <p:cNvPr id="8" name="Platshållare för innehåll 2">
            <a:extLst>
              <a:ext uri="{FF2B5EF4-FFF2-40B4-BE49-F238E27FC236}">
                <a16:creationId xmlns:a16="http://schemas.microsoft.com/office/drawing/2014/main" id="{7A026266-DF93-B608-BF0A-83BFF71D6179}"/>
              </a:ext>
            </a:extLst>
          </p:cNvPr>
          <p:cNvSpPr txBox="1">
            <a:spLocks/>
          </p:cNvSpPr>
          <p:nvPr/>
        </p:nvSpPr>
        <p:spPr>
          <a:xfrm>
            <a:off x="8892091" y="1786588"/>
            <a:ext cx="3289892" cy="609597"/>
          </a:xfrm>
          <a:prstGeom prst="rect">
            <a:avLst/>
          </a:prstGeom>
          <a:noFill/>
        </p:spPr>
        <p:txBody>
          <a:bodyPr vert="horz" lIns="91440" tIns="45720" rIns="91440" bIns="45720" rtlCol="0" anchor="t">
            <a:normAutofit fontScale="62500" lnSpcReduction="20000"/>
          </a:bodyPr>
          <a:lstStyle>
            <a:lvl1pPr marL="0" indent="0" algn="l" defTabSz="914400" rtl="0" eaLnBrk="1" latinLnBrk="0" hangingPunct="1">
              <a:lnSpc>
                <a:spcPct val="100000"/>
              </a:lnSpc>
              <a:spcBef>
                <a:spcPts val="1000"/>
              </a:spcBef>
              <a:buClr>
                <a:schemeClr val="accent2"/>
              </a:buClr>
              <a:buFont typeface="Arial" panose="020B0604020202020204" pitchFamily="34" charset="0"/>
              <a:buNone/>
              <a:defRPr sz="3200" kern="1200">
                <a:solidFill>
                  <a:schemeClr val="bg1">
                    <a:lumMod val="85000"/>
                    <a:lumOff val="15000"/>
                  </a:schemeClr>
                </a:solidFill>
                <a:latin typeface="+mn-lt"/>
                <a:ea typeface="+mn-ea"/>
                <a:cs typeface="+mn-cs"/>
              </a:defRPr>
            </a:lvl1pPr>
            <a:lvl2pPr marL="457200" indent="0" algn="l" defTabSz="914400" rtl="0" eaLnBrk="1" latinLnBrk="0" hangingPunct="1">
              <a:lnSpc>
                <a:spcPct val="100000"/>
              </a:lnSpc>
              <a:spcBef>
                <a:spcPts val="1000"/>
              </a:spcBef>
              <a:buClr>
                <a:schemeClr val="accent2"/>
              </a:buClr>
              <a:buFont typeface="Arial" panose="020B0604020202020204" pitchFamily="34" charset="0"/>
              <a:buNone/>
              <a:defRPr sz="2800" kern="1200">
                <a:solidFill>
                  <a:schemeClr val="tx1">
                    <a:lumMod val="85000"/>
                    <a:lumOff val="15000"/>
                  </a:schemeClr>
                </a:solidFill>
                <a:latin typeface="+mn-lt"/>
                <a:ea typeface="+mn-ea"/>
                <a:cs typeface="+mn-cs"/>
              </a:defRPr>
            </a:lvl2pPr>
            <a:lvl3pPr marL="914400" indent="0" algn="l" defTabSz="914400" rtl="0" eaLnBrk="1" latinLnBrk="0" hangingPunct="1">
              <a:lnSpc>
                <a:spcPct val="100000"/>
              </a:lnSpc>
              <a:spcBef>
                <a:spcPts val="1000"/>
              </a:spcBef>
              <a:buClr>
                <a:schemeClr val="accent2"/>
              </a:buClr>
              <a:buFont typeface="Arial" panose="020B0604020202020204" pitchFamily="34" charset="0"/>
              <a:buNone/>
              <a:defRPr sz="2400" kern="1200">
                <a:solidFill>
                  <a:schemeClr val="tx1">
                    <a:lumMod val="85000"/>
                    <a:lumOff val="15000"/>
                  </a:schemeClr>
                </a:solidFill>
                <a:latin typeface="+mn-lt"/>
                <a:ea typeface="+mn-ea"/>
                <a:cs typeface="+mn-cs"/>
              </a:defRPr>
            </a:lvl3pPr>
            <a:lvl4pPr marL="13716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4pPr>
            <a:lvl5pPr marL="18288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5pPr>
            <a:lvl6pPr marL="22860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solidFill>
                <a:latin typeface="+mn-lt"/>
                <a:ea typeface="+mn-ea"/>
                <a:cs typeface="+mn-cs"/>
              </a:defRPr>
            </a:lvl6pPr>
            <a:lvl7pPr marL="27432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solidFill>
                <a:latin typeface="+mn-lt"/>
                <a:ea typeface="+mn-ea"/>
                <a:cs typeface="+mn-cs"/>
              </a:defRPr>
            </a:lvl7pPr>
            <a:lvl8pPr marL="3200400" indent="0" algn="l" defTabSz="914400" rtl="0" eaLnBrk="1" latinLnBrk="0" hangingPunct="1">
              <a:lnSpc>
                <a:spcPct val="100000"/>
              </a:lnSpc>
              <a:spcBef>
                <a:spcPts val="1000"/>
              </a:spcBef>
              <a:buClr>
                <a:schemeClr val="accent2"/>
              </a:buClr>
              <a:buFont typeface="Arial" panose="020B0604020202020204" pitchFamily="34" charset="0"/>
              <a:buNone/>
              <a:defRPr sz="2000" kern="1200" baseline="0">
                <a:solidFill>
                  <a:schemeClr val="tx1"/>
                </a:solidFill>
                <a:latin typeface="+mn-lt"/>
                <a:ea typeface="+mn-ea"/>
                <a:cs typeface="+mn-cs"/>
              </a:defRPr>
            </a:lvl8pPr>
            <a:lvl9pPr marL="3657600" indent="0" algn="l" defTabSz="914400" rtl="0" eaLnBrk="1" latinLnBrk="0" hangingPunct="1">
              <a:lnSpc>
                <a:spcPct val="100000"/>
              </a:lnSpc>
              <a:spcBef>
                <a:spcPts val="1000"/>
              </a:spcBef>
              <a:buClr>
                <a:schemeClr val="accent2"/>
              </a:buClr>
              <a:buFont typeface="Arial" panose="020B0604020202020204" pitchFamily="34" charset="0"/>
              <a:buNone/>
              <a:defRPr sz="2000" kern="1200" baseline="0">
                <a:solidFill>
                  <a:schemeClr val="tx1"/>
                </a:solidFill>
                <a:latin typeface="+mn-lt"/>
                <a:ea typeface="+mn-ea"/>
                <a:cs typeface="+mn-cs"/>
              </a:defRPr>
            </a:lvl9pPr>
          </a:lstStyle>
          <a:p>
            <a:pPr algn="ctr"/>
            <a:r>
              <a:rPr lang="sv-SE" dirty="0">
                <a:solidFill>
                  <a:schemeClr val="accent1"/>
                </a:solidFill>
                <a:latin typeface="Work Sans" pitchFamily="2" charset="0"/>
              </a:rPr>
              <a:t>Mycket viktigt </a:t>
            </a:r>
            <a:br>
              <a:rPr lang="sv-SE" dirty="0">
                <a:solidFill>
                  <a:schemeClr val="accent1"/>
                </a:solidFill>
                <a:latin typeface="Work Sans" pitchFamily="2" charset="0"/>
              </a:rPr>
            </a:br>
            <a:r>
              <a:rPr lang="sv-SE" dirty="0">
                <a:solidFill>
                  <a:schemeClr val="accent1"/>
                </a:solidFill>
                <a:latin typeface="Work Sans" pitchFamily="2" charset="0"/>
              </a:rPr>
              <a:t>att skydda</a:t>
            </a:r>
          </a:p>
        </p:txBody>
      </p:sp>
      <p:sp>
        <p:nvSpPr>
          <p:cNvPr id="9" name="Platshållare för innehåll 2">
            <a:extLst>
              <a:ext uri="{FF2B5EF4-FFF2-40B4-BE49-F238E27FC236}">
                <a16:creationId xmlns:a16="http://schemas.microsoft.com/office/drawing/2014/main" id="{DB05FBC0-D6BC-E29E-AF84-20E58A31119E}"/>
              </a:ext>
            </a:extLst>
          </p:cNvPr>
          <p:cNvSpPr txBox="1">
            <a:spLocks/>
          </p:cNvSpPr>
          <p:nvPr/>
        </p:nvSpPr>
        <p:spPr>
          <a:xfrm>
            <a:off x="9137280" y="3740462"/>
            <a:ext cx="2799514" cy="618969"/>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lgn="ctr">
              <a:buFont typeface="Arial" panose="020B0604020202020204" pitchFamily="34" charset="0"/>
              <a:buNone/>
            </a:pPr>
            <a:r>
              <a:rPr lang="sv-SE" sz="3200" dirty="0">
                <a:solidFill>
                  <a:schemeClr val="tx2"/>
                </a:solidFill>
                <a:latin typeface="Work Sans" pitchFamily="2" charset="0"/>
              </a:rPr>
              <a:t>Ganska viktigt </a:t>
            </a:r>
            <a:br>
              <a:rPr lang="sv-SE" sz="3200" dirty="0">
                <a:solidFill>
                  <a:schemeClr val="tx2"/>
                </a:solidFill>
                <a:latin typeface="Work Sans" pitchFamily="2" charset="0"/>
              </a:rPr>
            </a:br>
            <a:r>
              <a:rPr lang="sv-SE" sz="3200" dirty="0">
                <a:solidFill>
                  <a:schemeClr val="tx2"/>
                </a:solidFill>
                <a:latin typeface="Work Sans" pitchFamily="2" charset="0"/>
              </a:rPr>
              <a:t>att skydda</a:t>
            </a:r>
          </a:p>
        </p:txBody>
      </p:sp>
      <p:sp>
        <p:nvSpPr>
          <p:cNvPr id="10" name="Platshållare för innehåll 2">
            <a:extLst>
              <a:ext uri="{FF2B5EF4-FFF2-40B4-BE49-F238E27FC236}">
                <a16:creationId xmlns:a16="http://schemas.microsoft.com/office/drawing/2014/main" id="{D1071F1C-A86C-A9D7-8CEE-5E03FF266BDC}"/>
              </a:ext>
            </a:extLst>
          </p:cNvPr>
          <p:cNvSpPr txBox="1">
            <a:spLocks/>
          </p:cNvSpPr>
          <p:nvPr/>
        </p:nvSpPr>
        <p:spPr>
          <a:xfrm>
            <a:off x="9424386" y="5703708"/>
            <a:ext cx="2035333" cy="618969"/>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lgn="ctr">
              <a:buFont typeface="Arial" panose="020B0604020202020204" pitchFamily="34" charset="0"/>
              <a:buNone/>
            </a:pPr>
            <a:r>
              <a:rPr lang="sv-SE" sz="3200" dirty="0">
                <a:solidFill>
                  <a:schemeClr val="tx2">
                    <a:lumMod val="20000"/>
                    <a:lumOff val="80000"/>
                  </a:schemeClr>
                </a:solidFill>
                <a:latin typeface="Work Sans" pitchFamily="2" charset="0"/>
              </a:rPr>
              <a:t>Inte alls viktigt </a:t>
            </a:r>
            <a:br>
              <a:rPr lang="sv-SE" sz="3200" dirty="0">
                <a:solidFill>
                  <a:schemeClr val="tx2">
                    <a:lumMod val="20000"/>
                    <a:lumOff val="80000"/>
                  </a:schemeClr>
                </a:solidFill>
                <a:latin typeface="Work Sans" pitchFamily="2" charset="0"/>
              </a:rPr>
            </a:br>
            <a:r>
              <a:rPr lang="sv-SE" sz="3200" dirty="0">
                <a:solidFill>
                  <a:schemeClr val="tx2">
                    <a:lumMod val="20000"/>
                    <a:lumOff val="80000"/>
                  </a:schemeClr>
                </a:solidFill>
                <a:latin typeface="Work Sans" pitchFamily="2" charset="0"/>
              </a:rPr>
              <a:t>att skydda</a:t>
            </a:r>
          </a:p>
        </p:txBody>
      </p:sp>
      <p:pic>
        <p:nvPicPr>
          <p:cNvPr id="12" name="Bild 11" descr="Lås med hel fyllning">
            <a:extLst>
              <a:ext uri="{FF2B5EF4-FFF2-40B4-BE49-F238E27FC236}">
                <a16:creationId xmlns:a16="http://schemas.microsoft.com/office/drawing/2014/main" id="{55E2372D-2E7B-DDB9-4E6E-45C1735135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45392" y="3154368"/>
            <a:ext cx="1293425" cy="1293425"/>
          </a:xfrm>
          <a:prstGeom prst="rect">
            <a:avLst/>
          </a:prstGeom>
        </p:spPr>
      </p:pic>
      <p:pic>
        <p:nvPicPr>
          <p:cNvPr id="13" name="Bild 12" descr="Låsa upp med hel fyllning">
            <a:extLst>
              <a:ext uri="{FF2B5EF4-FFF2-40B4-BE49-F238E27FC236}">
                <a16:creationId xmlns:a16="http://schemas.microsoft.com/office/drawing/2014/main" id="{04B61534-3F0E-A0A0-631B-D5B3733C933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045392" y="5062005"/>
            <a:ext cx="1293425" cy="1293425"/>
          </a:xfrm>
          <a:prstGeom prst="rect">
            <a:avLst/>
          </a:prstGeom>
        </p:spPr>
      </p:pic>
      <p:pic>
        <p:nvPicPr>
          <p:cNvPr id="14" name="Bild 13" descr="Lås med hel fyllning">
            <a:extLst>
              <a:ext uri="{FF2B5EF4-FFF2-40B4-BE49-F238E27FC236}">
                <a16:creationId xmlns:a16="http://schemas.microsoft.com/office/drawing/2014/main" id="{F679ACCC-7F69-7BAC-313A-13DE53C26F8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045393" y="1246731"/>
            <a:ext cx="1293425" cy="1293425"/>
          </a:xfrm>
          <a:prstGeom prst="rect">
            <a:avLst/>
          </a:prstGeom>
        </p:spPr>
      </p:pic>
      <p:sp>
        <p:nvSpPr>
          <p:cNvPr id="15" name="Rubrik 1">
            <a:extLst>
              <a:ext uri="{FF2B5EF4-FFF2-40B4-BE49-F238E27FC236}">
                <a16:creationId xmlns:a16="http://schemas.microsoft.com/office/drawing/2014/main" id="{9BF5BFD8-E5FF-7399-2B4F-601CC497BBEA}"/>
              </a:ext>
            </a:extLst>
          </p:cNvPr>
          <p:cNvSpPr txBox="1">
            <a:spLocks/>
          </p:cNvSpPr>
          <p:nvPr/>
        </p:nvSpPr>
        <p:spPr>
          <a:xfrm>
            <a:off x="943128" y="5143053"/>
            <a:ext cx="5658394" cy="759889"/>
          </a:xfrm>
          <a:prstGeom prst="rect">
            <a:avLst/>
          </a:prstGeom>
        </p:spPr>
        <p:txBody>
          <a:bodyPr>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sv-SE" sz="3000" dirty="0">
                <a:solidFill>
                  <a:schemeClr val="bg2"/>
                </a:solidFill>
                <a:latin typeface="Work Sans" pitchFamily="2" charset="0"/>
                <a:cs typeface="Futura Medium" panose="020B0602020204020303" pitchFamily="34" charset="-79"/>
              </a:rPr>
              <a:t>Din hemadress</a:t>
            </a:r>
          </a:p>
        </p:txBody>
      </p:sp>
      <p:pic>
        <p:nvPicPr>
          <p:cNvPr id="3" name="Bild 2" descr="Hus med hel fyllning">
            <a:extLst>
              <a:ext uri="{FF2B5EF4-FFF2-40B4-BE49-F238E27FC236}">
                <a16:creationId xmlns:a16="http://schemas.microsoft.com/office/drawing/2014/main" id="{D9B5C800-CC8F-C961-F00C-7D7E3FAAEF7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13826" y="1714947"/>
            <a:ext cx="3012559" cy="3012559"/>
          </a:xfrm>
          <a:prstGeom prst="rect">
            <a:avLst/>
          </a:prstGeom>
        </p:spPr>
      </p:pic>
      <p:pic>
        <p:nvPicPr>
          <p:cNvPr id="16" name="Bild 15" descr="Karta med markör med hel fyllning">
            <a:extLst>
              <a:ext uri="{FF2B5EF4-FFF2-40B4-BE49-F238E27FC236}">
                <a16:creationId xmlns:a16="http://schemas.microsoft.com/office/drawing/2014/main" id="{336F2A19-409D-4249-BB16-D49C85E2FFD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rot="20845222">
            <a:off x="1046832" y="893350"/>
            <a:ext cx="2000187" cy="2000187"/>
          </a:xfrm>
          <a:prstGeom prst="rect">
            <a:avLst/>
          </a:prstGeom>
        </p:spPr>
      </p:pic>
    </p:spTree>
    <p:extLst>
      <p:ext uri="{BB962C8B-B14F-4D97-AF65-F5344CB8AC3E}">
        <p14:creationId xmlns:p14="http://schemas.microsoft.com/office/powerpoint/2010/main" val="2470057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544653"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2" name="Platshållare för innehåll 13">
            <a:extLst>
              <a:ext uri="{FF2B5EF4-FFF2-40B4-BE49-F238E27FC236}">
                <a16:creationId xmlns:a16="http://schemas.microsoft.com/office/drawing/2014/main" id="{C8AF0DE8-E531-61DC-24D7-79EFDCA1C8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5455" y="178473"/>
            <a:ext cx="2873196" cy="357208"/>
          </a:xfrm>
          <a:prstGeom prst="rect">
            <a:avLst/>
          </a:prstGeom>
        </p:spPr>
      </p:pic>
      <p:sp>
        <p:nvSpPr>
          <p:cNvPr id="8" name="Platshållare för innehåll 2">
            <a:extLst>
              <a:ext uri="{FF2B5EF4-FFF2-40B4-BE49-F238E27FC236}">
                <a16:creationId xmlns:a16="http://schemas.microsoft.com/office/drawing/2014/main" id="{7A026266-DF93-B608-BF0A-83BFF71D6179}"/>
              </a:ext>
            </a:extLst>
          </p:cNvPr>
          <p:cNvSpPr txBox="1">
            <a:spLocks/>
          </p:cNvSpPr>
          <p:nvPr/>
        </p:nvSpPr>
        <p:spPr>
          <a:xfrm>
            <a:off x="8892091" y="1786588"/>
            <a:ext cx="3289892" cy="609597"/>
          </a:xfrm>
          <a:prstGeom prst="rect">
            <a:avLst/>
          </a:prstGeom>
          <a:noFill/>
        </p:spPr>
        <p:txBody>
          <a:bodyPr vert="horz" lIns="91440" tIns="45720" rIns="91440" bIns="45720" rtlCol="0" anchor="t">
            <a:normAutofit fontScale="62500" lnSpcReduction="20000"/>
          </a:bodyPr>
          <a:lstStyle>
            <a:lvl1pPr marL="0" indent="0" algn="l" defTabSz="914400" rtl="0" eaLnBrk="1" latinLnBrk="0" hangingPunct="1">
              <a:lnSpc>
                <a:spcPct val="100000"/>
              </a:lnSpc>
              <a:spcBef>
                <a:spcPts val="1000"/>
              </a:spcBef>
              <a:buClr>
                <a:schemeClr val="accent2"/>
              </a:buClr>
              <a:buFont typeface="Arial" panose="020B0604020202020204" pitchFamily="34" charset="0"/>
              <a:buNone/>
              <a:defRPr sz="3200" kern="1200">
                <a:solidFill>
                  <a:schemeClr val="bg1">
                    <a:lumMod val="85000"/>
                    <a:lumOff val="15000"/>
                  </a:schemeClr>
                </a:solidFill>
                <a:latin typeface="+mn-lt"/>
                <a:ea typeface="+mn-ea"/>
                <a:cs typeface="+mn-cs"/>
              </a:defRPr>
            </a:lvl1pPr>
            <a:lvl2pPr marL="457200" indent="0" algn="l" defTabSz="914400" rtl="0" eaLnBrk="1" latinLnBrk="0" hangingPunct="1">
              <a:lnSpc>
                <a:spcPct val="100000"/>
              </a:lnSpc>
              <a:spcBef>
                <a:spcPts val="1000"/>
              </a:spcBef>
              <a:buClr>
                <a:schemeClr val="accent2"/>
              </a:buClr>
              <a:buFont typeface="Arial" panose="020B0604020202020204" pitchFamily="34" charset="0"/>
              <a:buNone/>
              <a:defRPr sz="2800" kern="1200">
                <a:solidFill>
                  <a:schemeClr val="tx1">
                    <a:lumMod val="85000"/>
                    <a:lumOff val="15000"/>
                  </a:schemeClr>
                </a:solidFill>
                <a:latin typeface="+mn-lt"/>
                <a:ea typeface="+mn-ea"/>
                <a:cs typeface="+mn-cs"/>
              </a:defRPr>
            </a:lvl2pPr>
            <a:lvl3pPr marL="914400" indent="0" algn="l" defTabSz="914400" rtl="0" eaLnBrk="1" latinLnBrk="0" hangingPunct="1">
              <a:lnSpc>
                <a:spcPct val="100000"/>
              </a:lnSpc>
              <a:spcBef>
                <a:spcPts val="1000"/>
              </a:spcBef>
              <a:buClr>
                <a:schemeClr val="accent2"/>
              </a:buClr>
              <a:buFont typeface="Arial" panose="020B0604020202020204" pitchFamily="34" charset="0"/>
              <a:buNone/>
              <a:defRPr sz="2400" kern="1200">
                <a:solidFill>
                  <a:schemeClr val="tx1">
                    <a:lumMod val="85000"/>
                    <a:lumOff val="15000"/>
                  </a:schemeClr>
                </a:solidFill>
                <a:latin typeface="+mn-lt"/>
                <a:ea typeface="+mn-ea"/>
                <a:cs typeface="+mn-cs"/>
              </a:defRPr>
            </a:lvl3pPr>
            <a:lvl4pPr marL="13716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4pPr>
            <a:lvl5pPr marL="18288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5pPr>
            <a:lvl6pPr marL="22860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solidFill>
                <a:latin typeface="+mn-lt"/>
                <a:ea typeface="+mn-ea"/>
                <a:cs typeface="+mn-cs"/>
              </a:defRPr>
            </a:lvl6pPr>
            <a:lvl7pPr marL="27432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solidFill>
                <a:latin typeface="+mn-lt"/>
                <a:ea typeface="+mn-ea"/>
                <a:cs typeface="+mn-cs"/>
              </a:defRPr>
            </a:lvl7pPr>
            <a:lvl8pPr marL="3200400" indent="0" algn="l" defTabSz="914400" rtl="0" eaLnBrk="1" latinLnBrk="0" hangingPunct="1">
              <a:lnSpc>
                <a:spcPct val="100000"/>
              </a:lnSpc>
              <a:spcBef>
                <a:spcPts val="1000"/>
              </a:spcBef>
              <a:buClr>
                <a:schemeClr val="accent2"/>
              </a:buClr>
              <a:buFont typeface="Arial" panose="020B0604020202020204" pitchFamily="34" charset="0"/>
              <a:buNone/>
              <a:defRPr sz="2000" kern="1200" baseline="0">
                <a:solidFill>
                  <a:schemeClr val="tx1"/>
                </a:solidFill>
                <a:latin typeface="+mn-lt"/>
                <a:ea typeface="+mn-ea"/>
                <a:cs typeface="+mn-cs"/>
              </a:defRPr>
            </a:lvl8pPr>
            <a:lvl9pPr marL="3657600" indent="0" algn="l" defTabSz="914400" rtl="0" eaLnBrk="1" latinLnBrk="0" hangingPunct="1">
              <a:lnSpc>
                <a:spcPct val="100000"/>
              </a:lnSpc>
              <a:spcBef>
                <a:spcPts val="1000"/>
              </a:spcBef>
              <a:buClr>
                <a:schemeClr val="accent2"/>
              </a:buClr>
              <a:buFont typeface="Arial" panose="020B0604020202020204" pitchFamily="34" charset="0"/>
              <a:buNone/>
              <a:defRPr sz="2000" kern="1200" baseline="0">
                <a:solidFill>
                  <a:schemeClr val="tx1"/>
                </a:solidFill>
                <a:latin typeface="+mn-lt"/>
                <a:ea typeface="+mn-ea"/>
                <a:cs typeface="+mn-cs"/>
              </a:defRPr>
            </a:lvl9pPr>
          </a:lstStyle>
          <a:p>
            <a:pPr algn="ctr"/>
            <a:r>
              <a:rPr lang="sv-SE" dirty="0">
                <a:solidFill>
                  <a:schemeClr val="accent1"/>
                </a:solidFill>
                <a:latin typeface="Work Sans" pitchFamily="2" charset="0"/>
              </a:rPr>
              <a:t>Mycket viktigt </a:t>
            </a:r>
            <a:br>
              <a:rPr lang="sv-SE" dirty="0">
                <a:solidFill>
                  <a:schemeClr val="accent1"/>
                </a:solidFill>
                <a:latin typeface="Work Sans" pitchFamily="2" charset="0"/>
              </a:rPr>
            </a:br>
            <a:r>
              <a:rPr lang="sv-SE" dirty="0">
                <a:solidFill>
                  <a:schemeClr val="accent1"/>
                </a:solidFill>
                <a:latin typeface="Work Sans" pitchFamily="2" charset="0"/>
              </a:rPr>
              <a:t>att skydda</a:t>
            </a:r>
          </a:p>
        </p:txBody>
      </p:sp>
      <p:sp>
        <p:nvSpPr>
          <p:cNvPr id="9" name="Platshållare för innehåll 2">
            <a:extLst>
              <a:ext uri="{FF2B5EF4-FFF2-40B4-BE49-F238E27FC236}">
                <a16:creationId xmlns:a16="http://schemas.microsoft.com/office/drawing/2014/main" id="{DB05FBC0-D6BC-E29E-AF84-20E58A31119E}"/>
              </a:ext>
            </a:extLst>
          </p:cNvPr>
          <p:cNvSpPr txBox="1">
            <a:spLocks/>
          </p:cNvSpPr>
          <p:nvPr/>
        </p:nvSpPr>
        <p:spPr>
          <a:xfrm>
            <a:off x="9137280" y="3740462"/>
            <a:ext cx="2799514" cy="618969"/>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lgn="ctr">
              <a:buFont typeface="Arial" panose="020B0604020202020204" pitchFamily="34" charset="0"/>
              <a:buNone/>
            </a:pPr>
            <a:r>
              <a:rPr lang="sv-SE" sz="3200" dirty="0">
                <a:solidFill>
                  <a:schemeClr val="tx2"/>
                </a:solidFill>
                <a:latin typeface="Work Sans" pitchFamily="2" charset="0"/>
              </a:rPr>
              <a:t>Ganska viktigt </a:t>
            </a:r>
            <a:br>
              <a:rPr lang="sv-SE" sz="3200" dirty="0">
                <a:solidFill>
                  <a:schemeClr val="tx2"/>
                </a:solidFill>
                <a:latin typeface="Work Sans" pitchFamily="2" charset="0"/>
              </a:rPr>
            </a:br>
            <a:r>
              <a:rPr lang="sv-SE" sz="3200" dirty="0">
                <a:solidFill>
                  <a:schemeClr val="tx2"/>
                </a:solidFill>
                <a:latin typeface="Work Sans" pitchFamily="2" charset="0"/>
              </a:rPr>
              <a:t>att skydda</a:t>
            </a:r>
          </a:p>
        </p:txBody>
      </p:sp>
      <p:sp>
        <p:nvSpPr>
          <p:cNvPr id="10" name="Platshållare för innehåll 2">
            <a:extLst>
              <a:ext uri="{FF2B5EF4-FFF2-40B4-BE49-F238E27FC236}">
                <a16:creationId xmlns:a16="http://schemas.microsoft.com/office/drawing/2014/main" id="{D1071F1C-A86C-A9D7-8CEE-5E03FF266BDC}"/>
              </a:ext>
            </a:extLst>
          </p:cNvPr>
          <p:cNvSpPr txBox="1">
            <a:spLocks/>
          </p:cNvSpPr>
          <p:nvPr/>
        </p:nvSpPr>
        <p:spPr>
          <a:xfrm>
            <a:off x="9424386" y="5703708"/>
            <a:ext cx="2035333" cy="618969"/>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lgn="ctr">
              <a:buFont typeface="Arial" panose="020B0604020202020204" pitchFamily="34" charset="0"/>
              <a:buNone/>
            </a:pPr>
            <a:r>
              <a:rPr lang="sv-SE" sz="3200" dirty="0">
                <a:solidFill>
                  <a:schemeClr val="tx2">
                    <a:lumMod val="20000"/>
                    <a:lumOff val="80000"/>
                  </a:schemeClr>
                </a:solidFill>
                <a:latin typeface="Work Sans" pitchFamily="2" charset="0"/>
              </a:rPr>
              <a:t>Inte alls viktigt </a:t>
            </a:r>
            <a:br>
              <a:rPr lang="sv-SE" sz="3200" dirty="0">
                <a:solidFill>
                  <a:schemeClr val="tx2">
                    <a:lumMod val="20000"/>
                    <a:lumOff val="80000"/>
                  </a:schemeClr>
                </a:solidFill>
                <a:latin typeface="Work Sans" pitchFamily="2" charset="0"/>
              </a:rPr>
            </a:br>
            <a:r>
              <a:rPr lang="sv-SE" sz="3200" dirty="0">
                <a:solidFill>
                  <a:schemeClr val="tx2">
                    <a:lumMod val="20000"/>
                    <a:lumOff val="80000"/>
                  </a:schemeClr>
                </a:solidFill>
                <a:latin typeface="Work Sans" pitchFamily="2" charset="0"/>
              </a:rPr>
              <a:t>att skydda</a:t>
            </a:r>
          </a:p>
        </p:txBody>
      </p:sp>
      <p:pic>
        <p:nvPicPr>
          <p:cNvPr id="12" name="Bild 11" descr="Lås med hel fyllning">
            <a:extLst>
              <a:ext uri="{FF2B5EF4-FFF2-40B4-BE49-F238E27FC236}">
                <a16:creationId xmlns:a16="http://schemas.microsoft.com/office/drawing/2014/main" id="{55E2372D-2E7B-DDB9-4E6E-45C1735135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45392" y="3154368"/>
            <a:ext cx="1293425" cy="1293425"/>
          </a:xfrm>
          <a:prstGeom prst="rect">
            <a:avLst/>
          </a:prstGeom>
        </p:spPr>
      </p:pic>
      <p:pic>
        <p:nvPicPr>
          <p:cNvPr id="13" name="Bild 12" descr="Låsa upp med hel fyllning">
            <a:extLst>
              <a:ext uri="{FF2B5EF4-FFF2-40B4-BE49-F238E27FC236}">
                <a16:creationId xmlns:a16="http://schemas.microsoft.com/office/drawing/2014/main" id="{04B61534-3F0E-A0A0-631B-D5B3733C933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045392" y="5062005"/>
            <a:ext cx="1293425" cy="1293425"/>
          </a:xfrm>
          <a:prstGeom prst="rect">
            <a:avLst/>
          </a:prstGeom>
        </p:spPr>
      </p:pic>
      <p:pic>
        <p:nvPicPr>
          <p:cNvPr id="14" name="Bild 13" descr="Lås med hel fyllning">
            <a:extLst>
              <a:ext uri="{FF2B5EF4-FFF2-40B4-BE49-F238E27FC236}">
                <a16:creationId xmlns:a16="http://schemas.microsoft.com/office/drawing/2014/main" id="{F679ACCC-7F69-7BAC-313A-13DE53C26F8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045393" y="1246731"/>
            <a:ext cx="1293425" cy="1293425"/>
          </a:xfrm>
          <a:prstGeom prst="rect">
            <a:avLst/>
          </a:prstGeom>
        </p:spPr>
      </p:pic>
      <p:sp>
        <p:nvSpPr>
          <p:cNvPr id="15" name="Rubrik 1">
            <a:extLst>
              <a:ext uri="{FF2B5EF4-FFF2-40B4-BE49-F238E27FC236}">
                <a16:creationId xmlns:a16="http://schemas.microsoft.com/office/drawing/2014/main" id="{9BF5BFD8-E5FF-7399-2B4F-601CC497BBEA}"/>
              </a:ext>
            </a:extLst>
          </p:cNvPr>
          <p:cNvSpPr txBox="1">
            <a:spLocks/>
          </p:cNvSpPr>
          <p:nvPr/>
        </p:nvSpPr>
        <p:spPr>
          <a:xfrm>
            <a:off x="943128" y="5143053"/>
            <a:ext cx="5658394" cy="759889"/>
          </a:xfrm>
          <a:prstGeom prst="rect">
            <a:avLst/>
          </a:prstGeom>
        </p:spPr>
        <p:txBody>
          <a:bodyPr>
            <a:normAutofit fontScale="9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sv-SE" sz="3000" dirty="0">
                <a:solidFill>
                  <a:schemeClr val="bg2"/>
                </a:solidFill>
                <a:latin typeface="Work Sans" pitchFamily="2" charset="0"/>
                <a:cs typeface="Futura Medium" panose="020B0602020204020303" pitchFamily="34" charset="-79"/>
              </a:rPr>
              <a:t>Bilder från när</a:t>
            </a:r>
            <a:br>
              <a:rPr lang="sv-SE" sz="3000" dirty="0">
                <a:solidFill>
                  <a:schemeClr val="bg2"/>
                </a:solidFill>
                <a:latin typeface="Work Sans" pitchFamily="2" charset="0"/>
                <a:cs typeface="Futura Medium" panose="020B0602020204020303" pitchFamily="34" charset="-79"/>
              </a:rPr>
            </a:br>
            <a:r>
              <a:rPr lang="sv-SE" sz="3000" dirty="0">
                <a:solidFill>
                  <a:schemeClr val="bg2"/>
                </a:solidFill>
                <a:latin typeface="Work Sans" pitchFamily="2" charset="0"/>
                <a:cs typeface="Futura Medium" panose="020B0602020204020303" pitchFamily="34" charset="-79"/>
              </a:rPr>
              <a:t>du var bebis</a:t>
            </a:r>
          </a:p>
        </p:txBody>
      </p:sp>
      <p:pic>
        <p:nvPicPr>
          <p:cNvPr id="4" name="Bild 3" descr="Baby med hel fyllning">
            <a:extLst>
              <a:ext uri="{FF2B5EF4-FFF2-40B4-BE49-F238E27FC236}">
                <a16:creationId xmlns:a16="http://schemas.microsoft.com/office/drawing/2014/main" id="{57834CD6-EC5B-E637-1A85-F9929B52EDE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20321408">
            <a:off x="2348831" y="2536616"/>
            <a:ext cx="1163082" cy="1163082"/>
          </a:xfrm>
          <a:prstGeom prst="rect">
            <a:avLst/>
          </a:prstGeom>
        </p:spPr>
      </p:pic>
      <p:pic>
        <p:nvPicPr>
          <p:cNvPr id="19" name="Bild 18" descr="Polaroid-bilder kontur">
            <a:extLst>
              <a:ext uri="{FF2B5EF4-FFF2-40B4-BE49-F238E27FC236}">
                <a16:creationId xmlns:a16="http://schemas.microsoft.com/office/drawing/2014/main" id="{348D8BAC-7696-6674-BC1E-851B35A7B3D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rot="1198652">
            <a:off x="3756878" y="1442518"/>
            <a:ext cx="2258015" cy="2258015"/>
          </a:xfrm>
          <a:prstGeom prst="rect">
            <a:avLst/>
          </a:prstGeom>
        </p:spPr>
      </p:pic>
      <p:sp>
        <p:nvSpPr>
          <p:cNvPr id="21" name="Rektangel 20">
            <a:extLst>
              <a:ext uri="{FF2B5EF4-FFF2-40B4-BE49-F238E27FC236}">
                <a16:creationId xmlns:a16="http://schemas.microsoft.com/office/drawing/2014/main" id="{51EC1EBE-03C1-17D5-C864-B2C4460A6C35}"/>
              </a:ext>
            </a:extLst>
          </p:cNvPr>
          <p:cNvSpPr/>
          <p:nvPr/>
        </p:nvSpPr>
        <p:spPr>
          <a:xfrm rot="20321408">
            <a:off x="2121594" y="2176821"/>
            <a:ext cx="1617558" cy="1955543"/>
          </a:xfrm>
          <a:prstGeom prst="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21">
            <a:extLst>
              <a:ext uri="{FF2B5EF4-FFF2-40B4-BE49-F238E27FC236}">
                <a16:creationId xmlns:a16="http://schemas.microsoft.com/office/drawing/2014/main" id="{2801085D-BF58-44FB-F985-1F6F1CD8AFEA}"/>
              </a:ext>
            </a:extLst>
          </p:cNvPr>
          <p:cNvSpPr/>
          <p:nvPr/>
        </p:nvSpPr>
        <p:spPr>
          <a:xfrm rot="20321408">
            <a:off x="2264741" y="2374764"/>
            <a:ext cx="1331263" cy="1486786"/>
          </a:xfrm>
          <a:prstGeom prst="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4197596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544653"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2" name="Platshållare för innehåll 13">
            <a:extLst>
              <a:ext uri="{FF2B5EF4-FFF2-40B4-BE49-F238E27FC236}">
                <a16:creationId xmlns:a16="http://schemas.microsoft.com/office/drawing/2014/main" id="{C8AF0DE8-E531-61DC-24D7-79EFDCA1C8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5455" y="178473"/>
            <a:ext cx="2873196" cy="357208"/>
          </a:xfrm>
          <a:prstGeom prst="rect">
            <a:avLst/>
          </a:prstGeom>
        </p:spPr>
      </p:pic>
      <p:sp>
        <p:nvSpPr>
          <p:cNvPr id="8" name="Platshållare för innehåll 2">
            <a:extLst>
              <a:ext uri="{FF2B5EF4-FFF2-40B4-BE49-F238E27FC236}">
                <a16:creationId xmlns:a16="http://schemas.microsoft.com/office/drawing/2014/main" id="{7A026266-DF93-B608-BF0A-83BFF71D6179}"/>
              </a:ext>
            </a:extLst>
          </p:cNvPr>
          <p:cNvSpPr txBox="1">
            <a:spLocks/>
          </p:cNvSpPr>
          <p:nvPr/>
        </p:nvSpPr>
        <p:spPr>
          <a:xfrm>
            <a:off x="8892091" y="1786588"/>
            <a:ext cx="3289892" cy="609597"/>
          </a:xfrm>
          <a:prstGeom prst="rect">
            <a:avLst/>
          </a:prstGeom>
          <a:noFill/>
        </p:spPr>
        <p:txBody>
          <a:bodyPr vert="horz" lIns="91440" tIns="45720" rIns="91440" bIns="45720" rtlCol="0" anchor="t">
            <a:normAutofit fontScale="62500" lnSpcReduction="20000"/>
          </a:bodyPr>
          <a:lstStyle>
            <a:lvl1pPr marL="0" indent="0" algn="l" defTabSz="914400" rtl="0" eaLnBrk="1" latinLnBrk="0" hangingPunct="1">
              <a:lnSpc>
                <a:spcPct val="100000"/>
              </a:lnSpc>
              <a:spcBef>
                <a:spcPts val="1000"/>
              </a:spcBef>
              <a:buClr>
                <a:schemeClr val="accent2"/>
              </a:buClr>
              <a:buFont typeface="Arial" panose="020B0604020202020204" pitchFamily="34" charset="0"/>
              <a:buNone/>
              <a:defRPr sz="3200" kern="1200">
                <a:solidFill>
                  <a:schemeClr val="bg1">
                    <a:lumMod val="85000"/>
                    <a:lumOff val="15000"/>
                  </a:schemeClr>
                </a:solidFill>
                <a:latin typeface="+mn-lt"/>
                <a:ea typeface="+mn-ea"/>
                <a:cs typeface="+mn-cs"/>
              </a:defRPr>
            </a:lvl1pPr>
            <a:lvl2pPr marL="457200" indent="0" algn="l" defTabSz="914400" rtl="0" eaLnBrk="1" latinLnBrk="0" hangingPunct="1">
              <a:lnSpc>
                <a:spcPct val="100000"/>
              </a:lnSpc>
              <a:spcBef>
                <a:spcPts val="1000"/>
              </a:spcBef>
              <a:buClr>
                <a:schemeClr val="accent2"/>
              </a:buClr>
              <a:buFont typeface="Arial" panose="020B0604020202020204" pitchFamily="34" charset="0"/>
              <a:buNone/>
              <a:defRPr sz="2800" kern="1200">
                <a:solidFill>
                  <a:schemeClr val="tx1">
                    <a:lumMod val="85000"/>
                    <a:lumOff val="15000"/>
                  </a:schemeClr>
                </a:solidFill>
                <a:latin typeface="+mn-lt"/>
                <a:ea typeface="+mn-ea"/>
                <a:cs typeface="+mn-cs"/>
              </a:defRPr>
            </a:lvl2pPr>
            <a:lvl3pPr marL="914400" indent="0" algn="l" defTabSz="914400" rtl="0" eaLnBrk="1" latinLnBrk="0" hangingPunct="1">
              <a:lnSpc>
                <a:spcPct val="100000"/>
              </a:lnSpc>
              <a:spcBef>
                <a:spcPts val="1000"/>
              </a:spcBef>
              <a:buClr>
                <a:schemeClr val="accent2"/>
              </a:buClr>
              <a:buFont typeface="Arial" panose="020B0604020202020204" pitchFamily="34" charset="0"/>
              <a:buNone/>
              <a:defRPr sz="2400" kern="1200">
                <a:solidFill>
                  <a:schemeClr val="tx1">
                    <a:lumMod val="85000"/>
                    <a:lumOff val="15000"/>
                  </a:schemeClr>
                </a:solidFill>
                <a:latin typeface="+mn-lt"/>
                <a:ea typeface="+mn-ea"/>
                <a:cs typeface="+mn-cs"/>
              </a:defRPr>
            </a:lvl3pPr>
            <a:lvl4pPr marL="13716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4pPr>
            <a:lvl5pPr marL="18288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5pPr>
            <a:lvl6pPr marL="22860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solidFill>
                <a:latin typeface="+mn-lt"/>
                <a:ea typeface="+mn-ea"/>
                <a:cs typeface="+mn-cs"/>
              </a:defRPr>
            </a:lvl6pPr>
            <a:lvl7pPr marL="27432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solidFill>
                <a:latin typeface="+mn-lt"/>
                <a:ea typeface="+mn-ea"/>
                <a:cs typeface="+mn-cs"/>
              </a:defRPr>
            </a:lvl7pPr>
            <a:lvl8pPr marL="3200400" indent="0" algn="l" defTabSz="914400" rtl="0" eaLnBrk="1" latinLnBrk="0" hangingPunct="1">
              <a:lnSpc>
                <a:spcPct val="100000"/>
              </a:lnSpc>
              <a:spcBef>
                <a:spcPts val="1000"/>
              </a:spcBef>
              <a:buClr>
                <a:schemeClr val="accent2"/>
              </a:buClr>
              <a:buFont typeface="Arial" panose="020B0604020202020204" pitchFamily="34" charset="0"/>
              <a:buNone/>
              <a:defRPr sz="2000" kern="1200" baseline="0">
                <a:solidFill>
                  <a:schemeClr val="tx1"/>
                </a:solidFill>
                <a:latin typeface="+mn-lt"/>
                <a:ea typeface="+mn-ea"/>
                <a:cs typeface="+mn-cs"/>
              </a:defRPr>
            </a:lvl8pPr>
            <a:lvl9pPr marL="3657600" indent="0" algn="l" defTabSz="914400" rtl="0" eaLnBrk="1" latinLnBrk="0" hangingPunct="1">
              <a:lnSpc>
                <a:spcPct val="100000"/>
              </a:lnSpc>
              <a:spcBef>
                <a:spcPts val="1000"/>
              </a:spcBef>
              <a:buClr>
                <a:schemeClr val="accent2"/>
              </a:buClr>
              <a:buFont typeface="Arial" panose="020B0604020202020204" pitchFamily="34" charset="0"/>
              <a:buNone/>
              <a:defRPr sz="2000" kern="1200" baseline="0">
                <a:solidFill>
                  <a:schemeClr val="tx1"/>
                </a:solidFill>
                <a:latin typeface="+mn-lt"/>
                <a:ea typeface="+mn-ea"/>
                <a:cs typeface="+mn-cs"/>
              </a:defRPr>
            </a:lvl9pPr>
          </a:lstStyle>
          <a:p>
            <a:pPr algn="ctr"/>
            <a:r>
              <a:rPr lang="sv-SE" dirty="0">
                <a:solidFill>
                  <a:schemeClr val="accent1"/>
                </a:solidFill>
                <a:latin typeface="Work Sans" pitchFamily="2" charset="0"/>
              </a:rPr>
              <a:t>Mycket viktigt </a:t>
            </a:r>
            <a:br>
              <a:rPr lang="sv-SE" dirty="0">
                <a:solidFill>
                  <a:schemeClr val="accent1"/>
                </a:solidFill>
                <a:latin typeface="Work Sans" pitchFamily="2" charset="0"/>
              </a:rPr>
            </a:br>
            <a:r>
              <a:rPr lang="sv-SE" dirty="0">
                <a:solidFill>
                  <a:schemeClr val="accent1"/>
                </a:solidFill>
                <a:latin typeface="Work Sans" pitchFamily="2" charset="0"/>
              </a:rPr>
              <a:t>att skydda</a:t>
            </a:r>
          </a:p>
        </p:txBody>
      </p:sp>
      <p:sp>
        <p:nvSpPr>
          <p:cNvPr id="9" name="Platshållare för innehåll 2">
            <a:extLst>
              <a:ext uri="{FF2B5EF4-FFF2-40B4-BE49-F238E27FC236}">
                <a16:creationId xmlns:a16="http://schemas.microsoft.com/office/drawing/2014/main" id="{DB05FBC0-D6BC-E29E-AF84-20E58A31119E}"/>
              </a:ext>
            </a:extLst>
          </p:cNvPr>
          <p:cNvSpPr txBox="1">
            <a:spLocks/>
          </p:cNvSpPr>
          <p:nvPr/>
        </p:nvSpPr>
        <p:spPr>
          <a:xfrm>
            <a:off x="9137280" y="3740462"/>
            <a:ext cx="2799514" cy="618969"/>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lgn="ctr">
              <a:buFont typeface="Arial" panose="020B0604020202020204" pitchFamily="34" charset="0"/>
              <a:buNone/>
            </a:pPr>
            <a:r>
              <a:rPr lang="sv-SE" sz="3200" dirty="0">
                <a:solidFill>
                  <a:schemeClr val="tx2"/>
                </a:solidFill>
                <a:latin typeface="Work Sans" pitchFamily="2" charset="0"/>
              </a:rPr>
              <a:t>Ganska viktigt </a:t>
            </a:r>
            <a:br>
              <a:rPr lang="sv-SE" sz="3200" dirty="0">
                <a:solidFill>
                  <a:schemeClr val="tx2"/>
                </a:solidFill>
                <a:latin typeface="Work Sans" pitchFamily="2" charset="0"/>
              </a:rPr>
            </a:br>
            <a:r>
              <a:rPr lang="sv-SE" sz="3200" dirty="0">
                <a:solidFill>
                  <a:schemeClr val="tx2"/>
                </a:solidFill>
                <a:latin typeface="Work Sans" pitchFamily="2" charset="0"/>
              </a:rPr>
              <a:t>att skydda</a:t>
            </a:r>
          </a:p>
        </p:txBody>
      </p:sp>
      <p:sp>
        <p:nvSpPr>
          <p:cNvPr id="10" name="Platshållare för innehåll 2">
            <a:extLst>
              <a:ext uri="{FF2B5EF4-FFF2-40B4-BE49-F238E27FC236}">
                <a16:creationId xmlns:a16="http://schemas.microsoft.com/office/drawing/2014/main" id="{D1071F1C-A86C-A9D7-8CEE-5E03FF266BDC}"/>
              </a:ext>
            </a:extLst>
          </p:cNvPr>
          <p:cNvSpPr txBox="1">
            <a:spLocks/>
          </p:cNvSpPr>
          <p:nvPr/>
        </p:nvSpPr>
        <p:spPr>
          <a:xfrm>
            <a:off x="9424386" y="5703708"/>
            <a:ext cx="2035333" cy="618969"/>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lgn="ctr">
              <a:buFont typeface="Arial" panose="020B0604020202020204" pitchFamily="34" charset="0"/>
              <a:buNone/>
            </a:pPr>
            <a:r>
              <a:rPr lang="sv-SE" sz="3200" dirty="0">
                <a:solidFill>
                  <a:schemeClr val="tx2">
                    <a:lumMod val="20000"/>
                    <a:lumOff val="80000"/>
                  </a:schemeClr>
                </a:solidFill>
                <a:latin typeface="Work Sans" pitchFamily="2" charset="0"/>
              </a:rPr>
              <a:t>Inte alls viktigt </a:t>
            </a:r>
            <a:br>
              <a:rPr lang="sv-SE" sz="3200" dirty="0">
                <a:solidFill>
                  <a:schemeClr val="tx2">
                    <a:lumMod val="20000"/>
                    <a:lumOff val="80000"/>
                  </a:schemeClr>
                </a:solidFill>
                <a:latin typeface="Work Sans" pitchFamily="2" charset="0"/>
              </a:rPr>
            </a:br>
            <a:r>
              <a:rPr lang="sv-SE" sz="3200" dirty="0">
                <a:solidFill>
                  <a:schemeClr val="tx2">
                    <a:lumMod val="20000"/>
                    <a:lumOff val="80000"/>
                  </a:schemeClr>
                </a:solidFill>
                <a:latin typeface="Work Sans" pitchFamily="2" charset="0"/>
              </a:rPr>
              <a:t>att skydda</a:t>
            </a:r>
          </a:p>
        </p:txBody>
      </p:sp>
      <p:pic>
        <p:nvPicPr>
          <p:cNvPr id="12" name="Bild 11" descr="Lås med hel fyllning">
            <a:extLst>
              <a:ext uri="{FF2B5EF4-FFF2-40B4-BE49-F238E27FC236}">
                <a16:creationId xmlns:a16="http://schemas.microsoft.com/office/drawing/2014/main" id="{55E2372D-2E7B-DDB9-4E6E-45C1735135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45392" y="3154368"/>
            <a:ext cx="1293425" cy="1293425"/>
          </a:xfrm>
          <a:prstGeom prst="rect">
            <a:avLst/>
          </a:prstGeom>
        </p:spPr>
      </p:pic>
      <p:pic>
        <p:nvPicPr>
          <p:cNvPr id="13" name="Bild 12" descr="Låsa upp med hel fyllning">
            <a:extLst>
              <a:ext uri="{FF2B5EF4-FFF2-40B4-BE49-F238E27FC236}">
                <a16:creationId xmlns:a16="http://schemas.microsoft.com/office/drawing/2014/main" id="{04B61534-3F0E-A0A0-631B-D5B3733C933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045392" y="5062005"/>
            <a:ext cx="1293425" cy="1293425"/>
          </a:xfrm>
          <a:prstGeom prst="rect">
            <a:avLst/>
          </a:prstGeom>
        </p:spPr>
      </p:pic>
      <p:pic>
        <p:nvPicPr>
          <p:cNvPr id="14" name="Bild 13" descr="Lås med hel fyllning">
            <a:extLst>
              <a:ext uri="{FF2B5EF4-FFF2-40B4-BE49-F238E27FC236}">
                <a16:creationId xmlns:a16="http://schemas.microsoft.com/office/drawing/2014/main" id="{F679ACCC-7F69-7BAC-313A-13DE53C26F8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045393" y="1246731"/>
            <a:ext cx="1293425" cy="1293425"/>
          </a:xfrm>
          <a:prstGeom prst="rect">
            <a:avLst/>
          </a:prstGeom>
        </p:spPr>
      </p:pic>
      <p:sp>
        <p:nvSpPr>
          <p:cNvPr id="15" name="Rubrik 1">
            <a:extLst>
              <a:ext uri="{FF2B5EF4-FFF2-40B4-BE49-F238E27FC236}">
                <a16:creationId xmlns:a16="http://schemas.microsoft.com/office/drawing/2014/main" id="{9BF5BFD8-E5FF-7399-2B4F-601CC497BBEA}"/>
              </a:ext>
            </a:extLst>
          </p:cNvPr>
          <p:cNvSpPr txBox="1">
            <a:spLocks/>
          </p:cNvSpPr>
          <p:nvPr/>
        </p:nvSpPr>
        <p:spPr>
          <a:xfrm>
            <a:off x="943128" y="5143053"/>
            <a:ext cx="5658394" cy="1015406"/>
          </a:xfrm>
          <a:prstGeom prst="rect">
            <a:avLst/>
          </a:prstGeom>
        </p:spPr>
        <p:txBody>
          <a:bodyPr>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sv-SE" sz="3000" dirty="0">
                <a:solidFill>
                  <a:schemeClr val="bg2"/>
                </a:solidFill>
                <a:latin typeface="Work Sans" pitchFamily="2" charset="0"/>
                <a:cs typeface="Futura Medium" panose="020B0602020204020303" pitchFamily="34" charset="-79"/>
              </a:rPr>
              <a:t>Dina inloggningsuppgifter</a:t>
            </a:r>
          </a:p>
        </p:txBody>
      </p:sp>
      <p:pic>
        <p:nvPicPr>
          <p:cNvPr id="4" name="Bild 3" descr="Smartphone med hel fyllning">
            <a:extLst>
              <a:ext uri="{FF2B5EF4-FFF2-40B4-BE49-F238E27FC236}">
                <a16:creationId xmlns:a16="http://schemas.microsoft.com/office/drawing/2014/main" id="{21DE758D-EBC6-416F-3931-3DBCA73F173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1285033">
            <a:off x="2122506" y="1127644"/>
            <a:ext cx="3299637" cy="3299637"/>
          </a:xfrm>
          <a:prstGeom prst="rect">
            <a:avLst/>
          </a:prstGeom>
        </p:spPr>
      </p:pic>
      <p:pic>
        <p:nvPicPr>
          <p:cNvPr id="7" name="Bild 6" descr="Lås med hel fyllning">
            <a:extLst>
              <a:ext uri="{FF2B5EF4-FFF2-40B4-BE49-F238E27FC236}">
                <a16:creationId xmlns:a16="http://schemas.microsoft.com/office/drawing/2014/main" id="{4D79D69E-EB5D-353B-6CA9-FEBDE341CAE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rot="1234152">
            <a:off x="3205868" y="2211006"/>
            <a:ext cx="1132911" cy="1132911"/>
          </a:xfrm>
          <a:prstGeom prst="rect">
            <a:avLst/>
          </a:prstGeom>
        </p:spPr>
      </p:pic>
    </p:spTree>
    <p:extLst>
      <p:ext uri="{BB962C8B-B14F-4D97-AF65-F5344CB8AC3E}">
        <p14:creationId xmlns:p14="http://schemas.microsoft.com/office/powerpoint/2010/main" val="3596894220"/>
      </p:ext>
    </p:extLst>
  </p:cSld>
  <p:clrMapOvr>
    <a:masterClrMapping/>
  </p:clrMapOvr>
</p:sld>
</file>

<file path=ppt/theme/theme1.xml><?xml version="1.0" encoding="utf-8"?>
<a:theme xmlns:a="http://schemas.openxmlformats.org/drawingml/2006/main" name="Paket">
  <a:themeElements>
    <a:clrScheme name="CSA 1">
      <a:dk1>
        <a:srgbClr val="2B5165"/>
      </a:dk1>
      <a:lt1>
        <a:srgbClr val="AEC2D3"/>
      </a:lt1>
      <a:dk2>
        <a:srgbClr val="682241"/>
      </a:dk2>
      <a:lt2>
        <a:srgbClr val="AEC2D3"/>
      </a:lt2>
      <a:accent1>
        <a:srgbClr val="67B9E8"/>
      </a:accent1>
      <a:accent2>
        <a:srgbClr val="EA528E"/>
      </a:accent2>
      <a:accent3>
        <a:srgbClr val="2B5113"/>
      </a:accent3>
      <a:accent4>
        <a:srgbClr val="F0BE00"/>
      </a:accent4>
      <a:accent5>
        <a:srgbClr val="675400"/>
      </a:accent5>
      <a:accent6>
        <a:srgbClr val="B0C198"/>
      </a:accent6>
      <a:hlink>
        <a:srgbClr val="D3AABE"/>
      </a:hlink>
      <a:folHlink>
        <a:srgbClr val="6CB532"/>
      </a:folHlink>
    </a:clrScheme>
    <a:fontScheme name="Pa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TM10001115[[fn=Paket]]</Template>
  <TotalTime>4638</TotalTime>
  <Words>794</Words>
  <Application>Microsoft Office PowerPoint</Application>
  <PresentationFormat>Bredbild</PresentationFormat>
  <Paragraphs>77</Paragraphs>
  <Slides>11</Slides>
  <Notes>11</Notes>
  <HiddenSlides>0</HiddenSlides>
  <MMClips>0</MMClips>
  <ScaleCrop>false</ScaleCrop>
  <HeadingPairs>
    <vt:vector size="6" baseType="variant">
      <vt:variant>
        <vt:lpstr>Använt teckensnitt</vt:lpstr>
      </vt:variant>
      <vt:variant>
        <vt:i4>7</vt:i4>
      </vt:variant>
      <vt:variant>
        <vt:lpstr>Tema</vt:lpstr>
      </vt:variant>
      <vt:variant>
        <vt:i4>1</vt:i4>
      </vt:variant>
      <vt:variant>
        <vt:lpstr>Bildrubriker</vt:lpstr>
      </vt:variant>
      <vt:variant>
        <vt:i4>11</vt:i4>
      </vt:variant>
    </vt:vector>
  </HeadingPairs>
  <TitlesOfParts>
    <vt:vector size="19" baseType="lpstr">
      <vt:lpstr>Arial</vt:lpstr>
      <vt:lpstr>Calibri</vt:lpstr>
      <vt:lpstr>Futura Medium</vt:lpstr>
      <vt:lpstr>Gill Sans MT</vt:lpstr>
      <vt:lpstr>Segoe UI</vt:lpstr>
      <vt:lpstr>Sniglet</vt:lpstr>
      <vt:lpstr>Work Sans</vt:lpstr>
      <vt:lpstr>Paket</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Mia-Lie Nylund</dc:creator>
  <cp:lastModifiedBy>Mia-Lie Nylund</cp:lastModifiedBy>
  <cp:revision>14</cp:revision>
  <dcterms:created xsi:type="dcterms:W3CDTF">2022-05-31T09:53:00Z</dcterms:created>
  <dcterms:modified xsi:type="dcterms:W3CDTF">2023-01-19T09:09:50Z</dcterms:modified>
</cp:coreProperties>
</file>